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1" r:id="rId1"/>
    <p:sldMasterId id="2147483732" r:id="rId2"/>
  </p:sldMasterIdLst>
  <p:notesMasterIdLst>
    <p:notesMasterId r:id="rId17"/>
  </p:notesMasterIdLst>
  <p:sldIdLst>
    <p:sldId id="256" r:id="rId3"/>
    <p:sldId id="257" r:id="rId4"/>
    <p:sldId id="267" r:id="rId5"/>
    <p:sldId id="268" r:id="rId6"/>
    <p:sldId id="258" r:id="rId7"/>
    <p:sldId id="263" r:id="rId8"/>
    <p:sldId id="269" r:id="rId9"/>
    <p:sldId id="274" r:id="rId10"/>
    <p:sldId id="270" r:id="rId11"/>
    <p:sldId id="271" r:id="rId12"/>
    <p:sldId id="264" r:id="rId13"/>
    <p:sldId id="272" r:id="rId14"/>
    <p:sldId id="275" r:id="rId15"/>
    <p:sldId id="276"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90D6BC-2C30-4C1A-879A-AF2589E73513}">
  <a:tblStyle styleId="{8F90D6BC-2C30-4C1A-879A-AF2589E735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239"/>
  </p:normalViewPr>
  <p:slideViewPr>
    <p:cSldViewPr snapToGrid="0">
      <p:cViewPr varScale="1">
        <p:scale>
          <a:sx n="159" d="100"/>
          <a:sy n="159" d="100"/>
        </p:scale>
        <p:origin x="28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7d6bd8ae1e_1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17d6bd8ae1e_1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7d6bd8ae1e_1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7d6bd8ae1e_1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7d6bd8ae1e_1_1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4" name="Google Shape;1294;g17d6bd8ae1e_1_1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7d6bd8ae1e_1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4" name="Google Shape;1324;g17d6bd8ae1e_1_1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17d6bd8ae1e_1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0" name="Google Shape;1330;g17d6bd8ae1e_1_26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2: *Presentation title simple, preheader">
  <p:cSld name="Cover Intro Option 2">
    <p:spTree>
      <p:nvGrpSpPr>
        <p:cNvPr id="1" name="Shape 50"/>
        <p:cNvGrpSpPr/>
        <p:nvPr/>
      </p:nvGrpSpPr>
      <p:grpSpPr>
        <a:xfrm>
          <a:off x="0" y="0"/>
          <a:ext cx="0" cy="0"/>
          <a:chOff x="0" y="0"/>
          <a:chExt cx="0" cy="0"/>
        </a:xfrm>
      </p:grpSpPr>
      <p:sp>
        <p:nvSpPr>
          <p:cNvPr id="51" name="Google Shape;51;p13"/>
          <p:cNvSpPr txBox="1">
            <a:spLocks noGrp="1"/>
          </p:cNvSpPr>
          <p:nvPr>
            <p:ph type="subTitle" idx="1"/>
          </p:nvPr>
        </p:nvSpPr>
        <p:spPr>
          <a:xfrm>
            <a:off x="422025" y="881476"/>
            <a:ext cx="7508700" cy="260100"/>
          </a:xfrm>
          <a:prstGeom prst="rect">
            <a:avLst/>
          </a:prstGeom>
          <a:noFill/>
          <a:ln>
            <a:noFill/>
          </a:ln>
        </p:spPr>
        <p:txBody>
          <a:bodyPr spcFirstLastPara="1" wrap="square" lIns="0" tIns="0" rIns="0" bIns="0" anchor="t" anchorCtr="0">
            <a:normAutofit/>
          </a:bodyPr>
          <a:lstStyle>
            <a:lvl1pPr marR="0" lvl="0" algn="l" rtl="0">
              <a:lnSpc>
                <a:spcPct val="115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1pPr>
            <a:lvl2pPr marR="0" lvl="1" algn="l" rtl="0">
              <a:lnSpc>
                <a:spcPct val="100000"/>
              </a:lnSpc>
              <a:spcBef>
                <a:spcPts val="40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52" name="Google Shape;52;p13"/>
          <p:cNvSpPr txBox="1">
            <a:spLocks noGrp="1"/>
          </p:cNvSpPr>
          <p:nvPr>
            <p:ph type="title"/>
          </p:nvPr>
        </p:nvSpPr>
        <p:spPr>
          <a:xfrm>
            <a:off x="401075" y="1141450"/>
            <a:ext cx="8400000" cy="5727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SzPts val="4800"/>
              <a:buNone/>
              <a:defRPr sz="4800"/>
            </a:lvl1pPr>
            <a:lvl2pPr lvl="1" algn="l" rtl="0">
              <a:lnSpc>
                <a:spcPct val="100000"/>
              </a:lnSpc>
              <a:spcBef>
                <a:spcPts val="80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pic>
        <p:nvPicPr>
          <p:cNvPr id="53" name="Google Shape;53;p13" descr="ASU_Horiz_RGB_Digital_MaroonGold.png"/>
          <p:cNvPicPr preferRelativeResize="0"/>
          <p:nvPr/>
        </p:nvPicPr>
        <p:blipFill rotWithShape="1">
          <a:blip r:embed="rId2">
            <a:alphaModFix/>
          </a:blip>
          <a:srcRect t="-4997"/>
          <a:stretch/>
        </p:blipFill>
        <p:spPr>
          <a:xfrm>
            <a:off x="147537" y="3991868"/>
            <a:ext cx="4009200" cy="1112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2: Section intro title, gold">
  <p:cSld name="Gold chapter break or bold statement gold">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24925" y="315900"/>
            <a:ext cx="8294400" cy="45120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lvl="1" algn="l" rtl="0">
              <a:lnSpc>
                <a:spcPct val="100000"/>
              </a:lnSpc>
              <a:spcBef>
                <a:spcPts val="800"/>
              </a:spcBef>
              <a:spcAft>
                <a:spcPts val="0"/>
              </a:spcAft>
              <a:buClr>
                <a:schemeClr val="dk1"/>
              </a:buClr>
              <a:buSzPts val="4800"/>
              <a:buFont typeface="Arial"/>
              <a:buNone/>
              <a:defRPr sz="4800" b="1">
                <a:solidFill>
                  <a:schemeClr val="dk1"/>
                </a:solidFill>
              </a:defRPr>
            </a:lvl2pPr>
            <a:lvl3pPr lvl="2" algn="l" rtl="0">
              <a:lnSpc>
                <a:spcPct val="100000"/>
              </a:lnSpc>
              <a:spcBef>
                <a:spcPts val="0"/>
              </a:spcBef>
              <a:spcAft>
                <a:spcPts val="0"/>
              </a:spcAft>
              <a:buClr>
                <a:schemeClr val="dk1"/>
              </a:buClr>
              <a:buSzPts val="4800"/>
              <a:buFont typeface="Arial"/>
              <a:buNone/>
              <a:defRPr sz="4800" b="1">
                <a:solidFill>
                  <a:schemeClr val="dk1"/>
                </a:solidFill>
              </a:defRPr>
            </a:lvl3pPr>
            <a:lvl4pPr lvl="3" algn="l" rtl="0">
              <a:lnSpc>
                <a:spcPct val="100000"/>
              </a:lnSpc>
              <a:spcBef>
                <a:spcPts val="0"/>
              </a:spcBef>
              <a:spcAft>
                <a:spcPts val="0"/>
              </a:spcAft>
              <a:buClr>
                <a:schemeClr val="dk1"/>
              </a:buClr>
              <a:buSzPts val="4800"/>
              <a:buFont typeface="Arial"/>
              <a:buNone/>
              <a:defRPr sz="4800" b="1">
                <a:solidFill>
                  <a:schemeClr val="dk1"/>
                </a:solidFill>
              </a:defRPr>
            </a:lvl4pPr>
            <a:lvl5pPr lvl="4" algn="l" rtl="0">
              <a:lnSpc>
                <a:spcPct val="100000"/>
              </a:lnSpc>
              <a:spcBef>
                <a:spcPts val="0"/>
              </a:spcBef>
              <a:spcAft>
                <a:spcPts val="0"/>
              </a:spcAft>
              <a:buClr>
                <a:schemeClr val="dk1"/>
              </a:buClr>
              <a:buSzPts val="4800"/>
              <a:buFont typeface="Arial"/>
              <a:buNone/>
              <a:defRPr sz="4800" b="1">
                <a:solidFill>
                  <a:schemeClr val="dk1"/>
                </a:solidFill>
              </a:defRPr>
            </a:lvl5pPr>
            <a:lvl6pPr lvl="5" algn="l" rtl="0">
              <a:lnSpc>
                <a:spcPct val="100000"/>
              </a:lnSpc>
              <a:spcBef>
                <a:spcPts val="0"/>
              </a:spcBef>
              <a:spcAft>
                <a:spcPts val="0"/>
              </a:spcAft>
              <a:buClr>
                <a:schemeClr val="dk1"/>
              </a:buClr>
              <a:buSzPts val="4800"/>
              <a:buFont typeface="Arial"/>
              <a:buNone/>
              <a:defRPr sz="4800" b="1">
                <a:solidFill>
                  <a:schemeClr val="dk1"/>
                </a:solidFill>
              </a:defRPr>
            </a:lvl6pPr>
            <a:lvl7pPr lvl="6" algn="l" rtl="0">
              <a:lnSpc>
                <a:spcPct val="100000"/>
              </a:lnSpc>
              <a:spcBef>
                <a:spcPts val="0"/>
              </a:spcBef>
              <a:spcAft>
                <a:spcPts val="0"/>
              </a:spcAft>
              <a:buClr>
                <a:schemeClr val="dk1"/>
              </a:buClr>
              <a:buSzPts val="4800"/>
              <a:buFont typeface="Arial"/>
              <a:buNone/>
              <a:defRPr sz="4800" b="1">
                <a:solidFill>
                  <a:schemeClr val="dk1"/>
                </a:solidFill>
              </a:defRPr>
            </a:lvl7pPr>
            <a:lvl8pPr lvl="7" algn="l" rtl="0">
              <a:lnSpc>
                <a:spcPct val="100000"/>
              </a:lnSpc>
              <a:spcBef>
                <a:spcPts val="0"/>
              </a:spcBef>
              <a:spcAft>
                <a:spcPts val="0"/>
              </a:spcAft>
              <a:buClr>
                <a:schemeClr val="dk1"/>
              </a:buClr>
              <a:buSzPts val="4800"/>
              <a:buFont typeface="Arial"/>
              <a:buNone/>
              <a:defRPr sz="4800" b="1">
                <a:solidFill>
                  <a:schemeClr val="dk1"/>
                </a:solidFill>
              </a:defRPr>
            </a:lvl8pPr>
            <a:lvl9pPr lvl="8" algn="l" rtl="0">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pic>
        <p:nvPicPr>
          <p:cNvPr id="60" name="Google Shape;60;p15"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2: Section intro title, black">
  <p:cSld name="Gold chapter break or bold statement gold_3">
    <p:spTree>
      <p:nvGrpSpPr>
        <p:cNvPr id="1" name="Shape 61"/>
        <p:cNvGrpSpPr/>
        <p:nvPr/>
      </p:nvGrpSpPr>
      <p:grpSpPr>
        <a:xfrm>
          <a:off x="0" y="0"/>
          <a:ext cx="0" cy="0"/>
          <a:chOff x="0" y="0"/>
          <a:chExt cx="0" cy="0"/>
        </a:xfrm>
      </p:grpSpPr>
      <p:pic>
        <p:nvPicPr>
          <p:cNvPr id="62" name="Google Shape;62;p16"/>
          <p:cNvPicPr preferRelativeResize="0"/>
          <p:nvPr/>
        </p:nvPicPr>
        <p:blipFill rotWithShape="1">
          <a:blip r:embed="rId2">
            <a:alphaModFix/>
          </a:blip>
          <a:srcRect/>
          <a:stretch/>
        </p:blipFill>
        <p:spPr>
          <a:xfrm>
            <a:off x="7888939" y="4346254"/>
            <a:ext cx="1068775" cy="627807"/>
          </a:xfrm>
          <a:prstGeom prst="rect">
            <a:avLst/>
          </a:prstGeom>
          <a:noFill/>
          <a:ln>
            <a:noFill/>
          </a:ln>
        </p:spPr>
      </p:pic>
      <p:sp>
        <p:nvSpPr>
          <p:cNvPr id="63" name="Google Shape;63;p16"/>
          <p:cNvSpPr txBox="1">
            <a:spLocks noGrp="1"/>
          </p:cNvSpPr>
          <p:nvPr>
            <p:ph type="title"/>
          </p:nvPr>
        </p:nvSpPr>
        <p:spPr>
          <a:xfrm>
            <a:off x="424925" y="315900"/>
            <a:ext cx="8294400" cy="45120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accent1"/>
              </a:buClr>
              <a:buSzPts val="4800"/>
              <a:buFont typeface="Arial"/>
              <a:buNone/>
              <a:defRPr sz="4800" b="1" i="0" u="none" strike="noStrike" cap="none">
                <a:solidFill>
                  <a:schemeClr val="accent1"/>
                </a:solidFill>
                <a:latin typeface="Arial"/>
                <a:ea typeface="Arial"/>
                <a:cs typeface="Arial"/>
                <a:sym typeface="Arial"/>
              </a:defRPr>
            </a:lvl1pPr>
            <a:lvl2pPr lvl="1" algn="l" rtl="0">
              <a:lnSpc>
                <a:spcPct val="100000"/>
              </a:lnSpc>
              <a:spcBef>
                <a:spcPts val="800"/>
              </a:spcBef>
              <a:spcAft>
                <a:spcPts val="0"/>
              </a:spcAft>
              <a:buClr>
                <a:schemeClr val="dk1"/>
              </a:buClr>
              <a:buSzPts val="4800"/>
              <a:buFont typeface="Arial"/>
              <a:buNone/>
              <a:defRPr sz="4800" b="1">
                <a:solidFill>
                  <a:schemeClr val="dk1"/>
                </a:solidFill>
              </a:defRPr>
            </a:lvl2pPr>
            <a:lvl3pPr lvl="2" algn="l" rtl="0">
              <a:lnSpc>
                <a:spcPct val="100000"/>
              </a:lnSpc>
              <a:spcBef>
                <a:spcPts val="0"/>
              </a:spcBef>
              <a:spcAft>
                <a:spcPts val="0"/>
              </a:spcAft>
              <a:buClr>
                <a:schemeClr val="dk1"/>
              </a:buClr>
              <a:buSzPts val="4800"/>
              <a:buFont typeface="Arial"/>
              <a:buNone/>
              <a:defRPr sz="4800" b="1">
                <a:solidFill>
                  <a:schemeClr val="dk1"/>
                </a:solidFill>
              </a:defRPr>
            </a:lvl3pPr>
            <a:lvl4pPr lvl="3" algn="l" rtl="0">
              <a:lnSpc>
                <a:spcPct val="100000"/>
              </a:lnSpc>
              <a:spcBef>
                <a:spcPts val="0"/>
              </a:spcBef>
              <a:spcAft>
                <a:spcPts val="0"/>
              </a:spcAft>
              <a:buClr>
                <a:schemeClr val="dk1"/>
              </a:buClr>
              <a:buSzPts val="4800"/>
              <a:buFont typeface="Arial"/>
              <a:buNone/>
              <a:defRPr sz="4800" b="1">
                <a:solidFill>
                  <a:schemeClr val="dk1"/>
                </a:solidFill>
              </a:defRPr>
            </a:lvl4pPr>
            <a:lvl5pPr lvl="4" algn="l" rtl="0">
              <a:lnSpc>
                <a:spcPct val="100000"/>
              </a:lnSpc>
              <a:spcBef>
                <a:spcPts val="0"/>
              </a:spcBef>
              <a:spcAft>
                <a:spcPts val="0"/>
              </a:spcAft>
              <a:buClr>
                <a:schemeClr val="dk1"/>
              </a:buClr>
              <a:buSzPts val="4800"/>
              <a:buFont typeface="Arial"/>
              <a:buNone/>
              <a:defRPr sz="4800" b="1">
                <a:solidFill>
                  <a:schemeClr val="dk1"/>
                </a:solidFill>
              </a:defRPr>
            </a:lvl5pPr>
            <a:lvl6pPr lvl="5" algn="l" rtl="0">
              <a:lnSpc>
                <a:spcPct val="100000"/>
              </a:lnSpc>
              <a:spcBef>
                <a:spcPts val="0"/>
              </a:spcBef>
              <a:spcAft>
                <a:spcPts val="0"/>
              </a:spcAft>
              <a:buClr>
                <a:schemeClr val="dk1"/>
              </a:buClr>
              <a:buSzPts val="4800"/>
              <a:buFont typeface="Arial"/>
              <a:buNone/>
              <a:defRPr sz="4800" b="1">
                <a:solidFill>
                  <a:schemeClr val="dk1"/>
                </a:solidFill>
              </a:defRPr>
            </a:lvl6pPr>
            <a:lvl7pPr lvl="6" algn="l" rtl="0">
              <a:lnSpc>
                <a:spcPct val="100000"/>
              </a:lnSpc>
              <a:spcBef>
                <a:spcPts val="0"/>
              </a:spcBef>
              <a:spcAft>
                <a:spcPts val="0"/>
              </a:spcAft>
              <a:buClr>
                <a:schemeClr val="dk1"/>
              </a:buClr>
              <a:buSzPts val="4800"/>
              <a:buFont typeface="Arial"/>
              <a:buNone/>
              <a:defRPr sz="4800" b="1">
                <a:solidFill>
                  <a:schemeClr val="dk1"/>
                </a:solidFill>
              </a:defRPr>
            </a:lvl7pPr>
            <a:lvl8pPr lvl="7" algn="l" rtl="0">
              <a:lnSpc>
                <a:spcPct val="100000"/>
              </a:lnSpc>
              <a:spcBef>
                <a:spcPts val="0"/>
              </a:spcBef>
              <a:spcAft>
                <a:spcPts val="0"/>
              </a:spcAft>
              <a:buClr>
                <a:schemeClr val="dk1"/>
              </a:buClr>
              <a:buSzPts val="4800"/>
              <a:buFont typeface="Arial"/>
              <a:buNone/>
              <a:defRPr sz="4800" b="1">
                <a:solidFill>
                  <a:schemeClr val="dk1"/>
                </a:solidFill>
              </a:defRPr>
            </a:lvl8pPr>
            <a:lvl9pPr lvl="8" algn="l" rtl="0">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2: Section intro title, maroon">
  <p:cSld name="Gold chapter break or bold statement gold_3_1">
    <p:spTree>
      <p:nvGrpSpPr>
        <p:cNvPr id="1" name="Shape 64"/>
        <p:cNvGrpSpPr/>
        <p:nvPr/>
      </p:nvGrpSpPr>
      <p:grpSpPr>
        <a:xfrm>
          <a:off x="0" y="0"/>
          <a:ext cx="0" cy="0"/>
          <a:chOff x="0" y="0"/>
          <a:chExt cx="0" cy="0"/>
        </a:xfrm>
      </p:grpSpPr>
      <p:pic>
        <p:nvPicPr>
          <p:cNvPr id="65" name="Google Shape;65;p17"/>
          <p:cNvPicPr preferRelativeResize="0"/>
          <p:nvPr/>
        </p:nvPicPr>
        <p:blipFill rotWithShape="1">
          <a:blip r:embed="rId2">
            <a:alphaModFix/>
          </a:blip>
          <a:srcRect/>
          <a:stretch/>
        </p:blipFill>
        <p:spPr>
          <a:xfrm>
            <a:off x="7888939" y="4346254"/>
            <a:ext cx="1068775" cy="627807"/>
          </a:xfrm>
          <a:prstGeom prst="rect">
            <a:avLst/>
          </a:prstGeom>
          <a:noFill/>
          <a:ln>
            <a:noFill/>
          </a:ln>
        </p:spPr>
      </p:pic>
      <p:sp>
        <p:nvSpPr>
          <p:cNvPr id="66" name="Google Shape;66;p17"/>
          <p:cNvSpPr txBox="1">
            <a:spLocks noGrp="1"/>
          </p:cNvSpPr>
          <p:nvPr>
            <p:ph type="title"/>
          </p:nvPr>
        </p:nvSpPr>
        <p:spPr>
          <a:xfrm>
            <a:off x="424925" y="315900"/>
            <a:ext cx="8294400" cy="45120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800"/>
              </a:spcBef>
              <a:spcAft>
                <a:spcPts val="0"/>
              </a:spcAft>
              <a:buClr>
                <a:schemeClr val="dk1"/>
              </a:buClr>
              <a:buSzPts val="4800"/>
              <a:buFont typeface="Arial"/>
              <a:buNone/>
              <a:defRPr sz="4800" b="1">
                <a:solidFill>
                  <a:schemeClr val="dk1"/>
                </a:solidFill>
              </a:defRPr>
            </a:lvl2pPr>
            <a:lvl3pPr lvl="2" algn="l" rtl="0">
              <a:lnSpc>
                <a:spcPct val="100000"/>
              </a:lnSpc>
              <a:spcBef>
                <a:spcPts val="0"/>
              </a:spcBef>
              <a:spcAft>
                <a:spcPts val="0"/>
              </a:spcAft>
              <a:buClr>
                <a:schemeClr val="dk1"/>
              </a:buClr>
              <a:buSzPts val="4800"/>
              <a:buFont typeface="Arial"/>
              <a:buNone/>
              <a:defRPr sz="4800" b="1">
                <a:solidFill>
                  <a:schemeClr val="dk1"/>
                </a:solidFill>
              </a:defRPr>
            </a:lvl3pPr>
            <a:lvl4pPr lvl="3" algn="l" rtl="0">
              <a:lnSpc>
                <a:spcPct val="100000"/>
              </a:lnSpc>
              <a:spcBef>
                <a:spcPts val="0"/>
              </a:spcBef>
              <a:spcAft>
                <a:spcPts val="0"/>
              </a:spcAft>
              <a:buClr>
                <a:schemeClr val="dk1"/>
              </a:buClr>
              <a:buSzPts val="4800"/>
              <a:buFont typeface="Arial"/>
              <a:buNone/>
              <a:defRPr sz="4800" b="1">
                <a:solidFill>
                  <a:schemeClr val="dk1"/>
                </a:solidFill>
              </a:defRPr>
            </a:lvl4pPr>
            <a:lvl5pPr lvl="4" algn="l" rtl="0">
              <a:lnSpc>
                <a:spcPct val="100000"/>
              </a:lnSpc>
              <a:spcBef>
                <a:spcPts val="0"/>
              </a:spcBef>
              <a:spcAft>
                <a:spcPts val="0"/>
              </a:spcAft>
              <a:buClr>
                <a:schemeClr val="dk1"/>
              </a:buClr>
              <a:buSzPts val="4800"/>
              <a:buFont typeface="Arial"/>
              <a:buNone/>
              <a:defRPr sz="4800" b="1">
                <a:solidFill>
                  <a:schemeClr val="dk1"/>
                </a:solidFill>
              </a:defRPr>
            </a:lvl5pPr>
            <a:lvl6pPr lvl="5" algn="l" rtl="0">
              <a:lnSpc>
                <a:spcPct val="100000"/>
              </a:lnSpc>
              <a:spcBef>
                <a:spcPts val="0"/>
              </a:spcBef>
              <a:spcAft>
                <a:spcPts val="0"/>
              </a:spcAft>
              <a:buClr>
                <a:schemeClr val="dk1"/>
              </a:buClr>
              <a:buSzPts val="4800"/>
              <a:buFont typeface="Arial"/>
              <a:buNone/>
              <a:defRPr sz="4800" b="1">
                <a:solidFill>
                  <a:schemeClr val="dk1"/>
                </a:solidFill>
              </a:defRPr>
            </a:lvl6pPr>
            <a:lvl7pPr lvl="6" algn="l" rtl="0">
              <a:lnSpc>
                <a:spcPct val="100000"/>
              </a:lnSpc>
              <a:spcBef>
                <a:spcPts val="0"/>
              </a:spcBef>
              <a:spcAft>
                <a:spcPts val="0"/>
              </a:spcAft>
              <a:buClr>
                <a:schemeClr val="dk1"/>
              </a:buClr>
              <a:buSzPts val="4800"/>
              <a:buFont typeface="Arial"/>
              <a:buNone/>
              <a:defRPr sz="4800" b="1">
                <a:solidFill>
                  <a:schemeClr val="dk1"/>
                </a:solidFill>
              </a:defRPr>
            </a:lvl7pPr>
            <a:lvl8pPr lvl="7" algn="l" rtl="0">
              <a:lnSpc>
                <a:spcPct val="100000"/>
              </a:lnSpc>
              <a:spcBef>
                <a:spcPts val="0"/>
              </a:spcBef>
              <a:spcAft>
                <a:spcPts val="0"/>
              </a:spcAft>
              <a:buClr>
                <a:schemeClr val="dk1"/>
              </a:buClr>
              <a:buSzPts val="4800"/>
              <a:buFont typeface="Arial"/>
              <a:buNone/>
              <a:defRPr sz="4800" b="1">
                <a:solidFill>
                  <a:schemeClr val="dk1"/>
                </a:solidFill>
              </a:defRPr>
            </a:lvl8pPr>
            <a:lvl9pPr lvl="8" algn="l" rtl="0">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2: *Presentation title, simple">
  <p:cSld name="CUSTOM_10">
    <p:spTree>
      <p:nvGrpSpPr>
        <p:cNvPr id="1" name="Shape 67"/>
        <p:cNvGrpSpPr/>
        <p:nvPr/>
      </p:nvGrpSpPr>
      <p:grpSpPr>
        <a:xfrm>
          <a:off x="0" y="0"/>
          <a:ext cx="0" cy="0"/>
          <a:chOff x="0" y="0"/>
          <a:chExt cx="0" cy="0"/>
        </a:xfrm>
      </p:grpSpPr>
      <p:sp>
        <p:nvSpPr>
          <p:cNvPr id="68" name="Google Shape;68;p18"/>
          <p:cNvSpPr txBox="1">
            <a:spLocks noGrp="1"/>
          </p:cNvSpPr>
          <p:nvPr>
            <p:ph type="ctrTitle"/>
          </p:nvPr>
        </p:nvSpPr>
        <p:spPr>
          <a:xfrm>
            <a:off x="421975" y="1253688"/>
            <a:ext cx="8376300" cy="29022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lvl="1" algn="ctr" rtl="0">
              <a:lnSpc>
                <a:spcPct val="100000"/>
              </a:lnSpc>
              <a:spcBef>
                <a:spcPts val="800"/>
              </a:spcBef>
              <a:spcAft>
                <a:spcPts val="0"/>
              </a:spcAft>
              <a:buClr>
                <a:schemeClr val="dk1"/>
              </a:buClr>
              <a:buSzPts val="4800"/>
              <a:buFont typeface="Arial"/>
              <a:buNone/>
              <a:defRPr sz="4800" b="1">
                <a:solidFill>
                  <a:schemeClr val="dk1"/>
                </a:solidFill>
              </a:defRPr>
            </a:lvl2pPr>
            <a:lvl3pPr lvl="2" algn="ctr" rtl="0">
              <a:lnSpc>
                <a:spcPct val="100000"/>
              </a:lnSpc>
              <a:spcBef>
                <a:spcPts val="0"/>
              </a:spcBef>
              <a:spcAft>
                <a:spcPts val="0"/>
              </a:spcAft>
              <a:buClr>
                <a:schemeClr val="dk1"/>
              </a:buClr>
              <a:buSzPts val="4800"/>
              <a:buFont typeface="Arial"/>
              <a:buNone/>
              <a:defRPr sz="4800" b="1">
                <a:solidFill>
                  <a:schemeClr val="dk1"/>
                </a:solidFill>
              </a:defRPr>
            </a:lvl3pPr>
            <a:lvl4pPr lvl="3" algn="ctr" rtl="0">
              <a:lnSpc>
                <a:spcPct val="100000"/>
              </a:lnSpc>
              <a:spcBef>
                <a:spcPts val="0"/>
              </a:spcBef>
              <a:spcAft>
                <a:spcPts val="0"/>
              </a:spcAft>
              <a:buClr>
                <a:schemeClr val="dk1"/>
              </a:buClr>
              <a:buSzPts val="4800"/>
              <a:buFont typeface="Arial"/>
              <a:buNone/>
              <a:defRPr sz="4800" b="1">
                <a:solidFill>
                  <a:schemeClr val="dk1"/>
                </a:solidFill>
              </a:defRPr>
            </a:lvl4pPr>
            <a:lvl5pPr lvl="4" algn="ctr" rtl="0">
              <a:lnSpc>
                <a:spcPct val="100000"/>
              </a:lnSpc>
              <a:spcBef>
                <a:spcPts val="0"/>
              </a:spcBef>
              <a:spcAft>
                <a:spcPts val="0"/>
              </a:spcAft>
              <a:buClr>
                <a:schemeClr val="dk1"/>
              </a:buClr>
              <a:buSzPts val="4800"/>
              <a:buFont typeface="Arial"/>
              <a:buNone/>
              <a:defRPr sz="4800" b="1">
                <a:solidFill>
                  <a:schemeClr val="dk1"/>
                </a:solidFill>
              </a:defRPr>
            </a:lvl5pPr>
            <a:lvl6pPr lvl="5" algn="ctr" rtl="0">
              <a:lnSpc>
                <a:spcPct val="100000"/>
              </a:lnSpc>
              <a:spcBef>
                <a:spcPts val="0"/>
              </a:spcBef>
              <a:spcAft>
                <a:spcPts val="0"/>
              </a:spcAft>
              <a:buClr>
                <a:schemeClr val="dk1"/>
              </a:buClr>
              <a:buSzPts val="4800"/>
              <a:buFont typeface="Arial"/>
              <a:buNone/>
              <a:defRPr sz="4800" b="1">
                <a:solidFill>
                  <a:schemeClr val="dk1"/>
                </a:solidFill>
              </a:defRPr>
            </a:lvl6pPr>
            <a:lvl7pPr lvl="6" algn="ctr" rtl="0">
              <a:lnSpc>
                <a:spcPct val="100000"/>
              </a:lnSpc>
              <a:spcBef>
                <a:spcPts val="0"/>
              </a:spcBef>
              <a:spcAft>
                <a:spcPts val="0"/>
              </a:spcAft>
              <a:buClr>
                <a:schemeClr val="dk1"/>
              </a:buClr>
              <a:buSzPts val="4800"/>
              <a:buFont typeface="Arial"/>
              <a:buNone/>
              <a:defRPr sz="4800" b="1">
                <a:solidFill>
                  <a:schemeClr val="dk1"/>
                </a:solidFill>
              </a:defRPr>
            </a:lvl7pPr>
            <a:lvl8pPr lvl="7" algn="ctr" rtl="0">
              <a:lnSpc>
                <a:spcPct val="100000"/>
              </a:lnSpc>
              <a:spcBef>
                <a:spcPts val="0"/>
              </a:spcBef>
              <a:spcAft>
                <a:spcPts val="0"/>
              </a:spcAft>
              <a:buClr>
                <a:schemeClr val="dk1"/>
              </a:buClr>
              <a:buSzPts val="4800"/>
              <a:buFont typeface="Arial"/>
              <a:buNone/>
              <a:defRPr sz="4800" b="1">
                <a:solidFill>
                  <a:schemeClr val="dk1"/>
                </a:solidFill>
              </a:defRPr>
            </a:lvl8pPr>
            <a:lvl9pPr lvl="8" algn="ctr" rtl="0">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sp>
        <p:nvSpPr>
          <p:cNvPr id="69" name="Google Shape;69;p18"/>
          <p:cNvSpPr txBox="1">
            <a:spLocks noGrp="1"/>
          </p:cNvSpPr>
          <p:nvPr>
            <p:ph type="subTitle" idx="1"/>
          </p:nvPr>
        </p:nvSpPr>
        <p:spPr>
          <a:xfrm>
            <a:off x="423775" y="4279950"/>
            <a:ext cx="8295300" cy="547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1000"/>
              <a:buFont typeface="Arial"/>
              <a:buNone/>
              <a:defRPr sz="2400" b="1" i="0" u="none" strike="noStrike" cap="none">
                <a:solidFill>
                  <a:schemeClr val="lt1"/>
                </a:solidFill>
                <a:highlight>
                  <a:schemeClr val="dk1"/>
                </a:highlight>
                <a:latin typeface="Arial"/>
                <a:ea typeface="Arial"/>
                <a:cs typeface="Arial"/>
                <a:sym typeface="Arial"/>
              </a:defRPr>
            </a:lvl1pPr>
            <a:lvl2pPr marR="0" lvl="1" algn="ctr" rtl="0">
              <a:lnSpc>
                <a:spcPct val="100000"/>
              </a:lnSpc>
              <a:spcBef>
                <a:spcPts val="4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70" name="Google Shape;70;p18" descr="ASU_Horiz_RGB_Digital_MaroonGold.png"/>
          <p:cNvPicPr preferRelativeResize="0"/>
          <p:nvPr/>
        </p:nvPicPr>
        <p:blipFill rotWithShape="1">
          <a:blip r:embed="rId2">
            <a:alphaModFix/>
          </a:blip>
          <a:srcRect/>
          <a:stretch/>
        </p:blipFill>
        <p:spPr>
          <a:xfrm>
            <a:off x="160050" y="39425"/>
            <a:ext cx="4009200" cy="1112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2: Blank" type="title">
  <p:cSld name="TITLE">
    <p:spTree>
      <p:nvGrpSpPr>
        <p:cNvPr id="1" name="Shape 7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2: z-Blank with logo, white">
  <p:cSld name="TITLE_3">
    <p:spTree>
      <p:nvGrpSpPr>
        <p:cNvPr id="1" name="Shape 72"/>
        <p:cNvGrpSpPr/>
        <p:nvPr/>
      </p:nvGrpSpPr>
      <p:grpSpPr>
        <a:xfrm>
          <a:off x="0" y="0"/>
          <a:ext cx="0" cy="0"/>
          <a:chOff x="0" y="0"/>
          <a:chExt cx="0" cy="0"/>
        </a:xfrm>
      </p:grpSpPr>
      <p:pic>
        <p:nvPicPr>
          <p:cNvPr id="73" name="Google Shape;73;p20"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2: Photo grid">
  <p:cSld name="TITLE_3_1">
    <p:spTree>
      <p:nvGrpSpPr>
        <p:cNvPr id="1" name="Shape 74"/>
        <p:cNvGrpSpPr/>
        <p:nvPr/>
      </p:nvGrpSpPr>
      <p:grpSpPr>
        <a:xfrm>
          <a:off x="0" y="0"/>
          <a:ext cx="0" cy="0"/>
          <a:chOff x="0" y="0"/>
          <a:chExt cx="0" cy="0"/>
        </a:xfrm>
      </p:grpSpPr>
      <p:sp>
        <p:nvSpPr>
          <p:cNvPr id="75" name="Google Shape;75;p21"/>
          <p:cNvSpPr>
            <a:spLocks noGrp="1"/>
          </p:cNvSpPr>
          <p:nvPr>
            <p:ph type="pic" idx="2"/>
          </p:nvPr>
        </p:nvSpPr>
        <p:spPr>
          <a:xfrm>
            <a:off x="-10414" y="2136"/>
            <a:ext cx="2623800" cy="1675800"/>
          </a:xfrm>
          <a:prstGeom prst="rect">
            <a:avLst/>
          </a:prstGeom>
          <a:noFill/>
          <a:ln>
            <a:noFill/>
          </a:ln>
        </p:spPr>
      </p:sp>
      <p:sp>
        <p:nvSpPr>
          <p:cNvPr id="76" name="Google Shape;76;p21"/>
          <p:cNvSpPr>
            <a:spLocks noGrp="1"/>
          </p:cNvSpPr>
          <p:nvPr>
            <p:ph type="pic" idx="3"/>
          </p:nvPr>
        </p:nvSpPr>
        <p:spPr>
          <a:xfrm>
            <a:off x="-10425" y="1746100"/>
            <a:ext cx="2623800" cy="3397500"/>
          </a:xfrm>
          <a:prstGeom prst="rect">
            <a:avLst/>
          </a:prstGeom>
          <a:noFill/>
          <a:ln>
            <a:noFill/>
          </a:ln>
        </p:spPr>
      </p:sp>
      <p:sp>
        <p:nvSpPr>
          <p:cNvPr id="77" name="Google Shape;77;p21"/>
          <p:cNvSpPr>
            <a:spLocks noGrp="1"/>
          </p:cNvSpPr>
          <p:nvPr>
            <p:ph type="pic" idx="4"/>
          </p:nvPr>
        </p:nvSpPr>
        <p:spPr>
          <a:xfrm>
            <a:off x="2682550" y="1458075"/>
            <a:ext cx="3327600" cy="1675800"/>
          </a:xfrm>
          <a:prstGeom prst="rect">
            <a:avLst/>
          </a:prstGeom>
          <a:noFill/>
          <a:ln>
            <a:noFill/>
          </a:ln>
        </p:spPr>
      </p:sp>
      <p:sp>
        <p:nvSpPr>
          <p:cNvPr id="78" name="Google Shape;78;p21"/>
          <p:cNvSpPr>
            <a:spLocks noGrp="1"/>
          </p:cNvSpPr>
          <p:nvPr>
            <p:ph type="pic" idx="5"/>
          </p:nvPr>
        </p:nvSpPr>
        <p:spPr>
          <a:xfrm>
            <a:off x="2682544" y="2136"/>
            <a:ext cx="1749300" cy="1393200"/>
          </a:xfrm>
          <a:prstGeom prst="rect">
            <a:avLst/>
          </a:prstGeom>
          <a:noFill/>
          <a:ln>
            <a:noFill/>
          </a:ln>
        </p:spPr>
      </p:sp>
      <p:sp>
        <p:nvSpPr>
          <p:cNvPr id="79" name="Google Shape;79;p21"/>
          <p:cNvSpPr>
            <a:spLocks noGrp="1"/>
          </p:cNvSpPr>
          <p:nvPr>
            <p:ph type="pic" idx="6"/>
          </p:nvPr>
        </p:nvSpPr>
        <p:spPr>
          <a:xfrm>
            <a:off x="4490588" y="2136"/>
            <a:ext cx="1519500" cy="1393200"/>
          </a:xfrm>
          <a:prstGeom prst="rect">
            <a:avLst/>
          </a:prstGeom>
          <a:noFill/>
          <a:ln>
            <a:noFill/>
          </a:ln>
        </p:spPr>
      </p:sp>
      <p:sp>
        <p:nvSpPr>
          <p:cNvPr id="80" name="Google Shape;80;p21"/>
          <p:cNvSpPr>
            <a:spLocks noGrp="1"/>
          </p:cNvSpPr>
          <p:nvPr>
            <p:ph type="pic" idx="7"/>
          </p:nvPr>
        </p:nvSpPr>
        <p:spPr>
          <a:xfrm>
            <a:off x="2682550" y="3186300"/>
            <a:ext cx="6461400" cy="1957200"/>
          </a:xfrm>
          <a:prstGeom prst="rect">
            <a:avLst/>
          </a:prstGeom>
          <a:noFill/>
          <a:ln>
            <a:noFill/>
          </a:ln>
        </p:spPr>
      </p:sp>
      <p:sp>
        <p:nvSpPr>
          <p:cNvPr id="81" name="Google Shape;81;p21"/>
          <p:cNvSpPr>
            <a:spLocks noGrp="1"/>
          </p:cNvSpPr>
          <p:nvPr>
            <p:ph type="pic" idx="8"/>
          </p:nvPr>
        </p:nvSpPr>
        <p:spPr>
          <a:xfrm>
            <a:off x="6068831" y="2136"/>
            <a:ext cx="1560600" cy="3131700"/>
          </a:xfrm>
          <a:prstGeom prst="rect">
            <a:avLst/>
          </a:prstGeom>
          <a:noFill/>
          <a:ln>
            <a:noFill/>
          </a:ln>
        </p:spPr>
      </p:sp>
      <p:sp>
        <p:nvSpPr>
          <p:cNvPr id="82" name="Google Shape;82;p21"/>
          <p:cNvSpPr>
            <a:spLocks noGrp="1"/>
          </p:cNvSpPr>
          <p:nvPr>
            <p:ph type="pic" idx="9"/>
          </p:nvPr>
        </p:nvSpPr>
        <p:spPr>
          <a:xfrm>
            <a:off x="7688175" y="2136"/>
            <a:ext cx="1455900" cy="31317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2: z-Blank with logo, gold">
  <p:cSld name="TITLE_2">
    <p:spTree>
      <p:nvGrpSpPr>
        <p:cNvPr id="1" name="Shape 83"/>
        <p:cNvGrpSpPr/>
        <p:nvPr/>
      </p:nvGrpSpPr>
      <p:grpSpPr>
        <a:xfrm>
          <a:off x="0" y="0"/>
          <a:ext cx="0" cy="0"/>
          <a:chOff x="0" y="0"/>
          <a:chExt cx="0" cy="0"/>
        </a:xfrm>
      </p:grpSpPr>
      <p:pic>
        <p:nvPicPr>
          <p:cNvPr id="84" name="Google Shape;84;p22"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2: z-Blank with logo, maroon">
  <p:cSld name="TITLE_1">
    <p:spTree>
      <p:nvGrpSpPr>
        <p:cNvPr id="1" name="Shape 85"/>
        <p:cNvGrpSpPr/>
        <p:nvPr/>
      </p:nvGrpSpPr>
      <p:grpSpPr>
        <a:xfrm>
          <a:off x="0" y="0"/>
          <a:ext cx="0" cy="0"/>
          <a:chOff x="0" y="0"/>
          <a:chExt cx="0" cy="0"/>
        </a:xfrm>
      </p:grpSpPr>
      <p:pic>
        <p:nvPicPr>
          <p:cNvPr id="86" name="Google Shape;86;p23"/>
          <p:cNvPicPr preferRelativeResize="0"/>
          <p:nvPr/>
        </p:nvPicPr>
        <p:blipFill rotWithShape="1">
          <a:blip r:embed="rId2">
            <a:alphaModFix/>
          </a:blip>
          <a:srcRect/>
          <a:stretch/>
        </p:blipFill>
        <p:spPr>
          <a:xfrm>
            <a:off x="7888939" y="4346254"/>
            <a:ext cx="1068775" cy="62780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2: z-Blank with logo, black">
  <p:cSld name="TITLE_1_1">
    <p:spTree>
      <p:nvGrpSpPr>
        <p:cNvPr id="1" name="Shape 87"/>
        <p:cNvGrpSpPr/>
        <p:nvPr/>
      </p:nvGrpSpPr>
      <p:grpSpPr>
        <a:xfrm>
          <a:off x="0" y="0"/>
          <a:ext cx="0" cy="0"/>
          <a:chOff x="0" y="0"/>
          <a:chExt cx="0" cy="0"/>
        </a:xfrm>
      </p:grpSpPr>
      <p:pic>
        <p:nvPicPr>
          <p:cNvPr id="88" name="Google Shape;88;p24"/>
          <p:cNvPicPr preferRelativeResize="0"/>
          <p:nvPr/>
        </p:nvPicPr>
        <p:blipFill rotWithShape="1">
          <a:blip r:embed="rId2">
            <a:alphaModFix/>
          </a:blip>
          <a:srcRect/>
          <a:stretch/>
        </p:blipFill>
        <p:spPr>
          <a:xfrm>
            <a:off x="7888939" y="4346254"/>
            <a:ext cx="1068775" cy="62780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z-Blank, image background">
  <p:cSld name="CUSTOM_8_1">
    <p:spTree>
      <p:nvGrpSpPr>
        <p:cNvPr id="1" name="Shape 89"/>
        <p:cNvGrpSpPr/>
        <p:nvPr/>
      </p:nvGrpSpPr>
      <p:grpSpPr>
        <a:xfrm>
          <a:off x="0" y="0"/>
          <a:ext cx="0" cy="0"/>
          <a:chOff x="0" y="0"/>
          <a:chExt cx="0" cy="0"/>
        </a:xfrm>
      </p:grpSpPr>
      <p:sp>
        <p:nvSpPr>
          <p:cNvPr id="90" name="Google Shape;90;p25"/>
          <p:cNvSpPr>
            <a:spLocks noGrp="1"/>
          </p:cNvSpPr>
          <p:nvPr>
            <p:ph type="pic" idx="2"/>
          </p:nvPr>
        </p:nvSpPr>
        <p:spPr>
          <a:xfrm>
            <a:off x="-4725" y="-2800"/>
            <a:ext cx="9144000" cy="51435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z-Blank, black">
  <p:cSld name="CUSTOM_8_1_2">
    <p:spTree>
      <p:nvGrpSpPr>
        <p:cNvPr id="1" name="Shape 9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z-Blank, with A Mountain topo pattern, black">
  <p:cSld name="CUSTOM_8_1_2_1">
    <p:spTree>
      <p:nvGrpSpPr>
        <p:cNvPr id="1" name="Shape 92"/>
        <p:cNvGrpSpPr/>
        <p:nvPr/>
      </p:nvGrpSpPr>
      <p:grpSpPr>
        <a:xfrm>
          <a:off x="0" y="0"/>
          <a:ext cx="0" cy="0"/>
          <a:chOff x="0" y="0"/>
          <a:chExt cx="0" cy="0"/>
        </a:xfrm>
      </p:grpSpPr>
      <p:pic>
        <p:nvPicPr>
          <p:cNvPr id="93" name="Google Shape;93;p27"/>
          <p:cNvPicPr preferRelativeResize="0"/>
          <p:nvPr/>
        </p:nvPicPr>
        <p:blipFill rotWithShape="1">
          <a:blip r:embed="rId2">
            <a:alphaModFix/>
          </a:blip>
          <a:srcRect l="19" r="19"/>
          <a:stretch/>
        </p:blipFill>
        <p:spPr>
          <a:xfrm>
            <a:off x="0" y="-2225"/>
            <a:ext cx="9144003" cy="515012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z-Blank, with Learn to Thrive Morse code pattern, black">
  <p:cSld name="CUSTOM_8_1_2_1_2">
    <p:spTree>
      <p:nvGrpSpPr>
        <p:cNvPr id="1" name="Shape 94"/>
        <p:cNvGrpSpPr/>
        <p:nvPr/>
      </p:nvGrpSpPr>
      <p:grpSpPr>
        <a:xfrm>
          <a:off x="0" y="0"/>
          <a:ext cx="0" cy="0"/>
          <a:chOff x="0" y="0"/>
          <a:chExt cx="0" cy="0"/>
        </a:xfrm>
      </p:grpSpPr>
      <p:pic>
        <p:nvPicPr>
          <p:cNvPr id="95" name="Google Shape;95;p28"/>
          <p:cNvPicPr preferRelativeResize="0"/>
          <p:nvPr/>
        </p:nvPicPr>
        <p:blipFill rotWithShape="1">
          <a:blip r:embed="rId2">
            <a:alphaModFix/>
          </a:blip>
          <a:srcRect l="39" r="49"/>
          <a:stretch/>
        </p:blipFill>
        <p:spPr>
          <a:xfrm>
            <a:off x="0" y="-2225"/>
            <a:ext cx="9144003" cy="514812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z-Blank, with network pattern, black">
  <p:cSld name="CUSTOM_8_1_2_1_2_2">
    <p:spTree>
      <p:nvGrpSpPr>
        <p:cNvPr id="1" name="Shape 96"/>
        <p:cNvGrpSpPr/>
        <p:nvPr/>
      </p:nvGrpSpPr>
      <p:grpSpPr>
        <a:xfrm>
          <a:off x="0" y="0"/>
          <a:ext cx="0" cy="0"/>
          <a:chOff x="0" y="0"/>
          <a:chExt cx="0" cy="0"/>
        </a:xfrm>
      </p:grpSpPr>
      <p:pic>
        <p:nvPicPr>
          <p:cNvPr id="97" name="Google Shape;97;p29"/>
          <p:cNvPicPr preferRelativeResize="0"/>
          <p:nvPr/>
        </p:nvPicPr>
        <p:blipFill rotWithShape="1">
          <a:blip r:embed="rId2">
            <a:alphaModFix/>
          </a:blip>
          <a:srcRect l="49" r="59"/>
          <a:stretch/>
        </p:blipFill>
        <p:spPr>
          <a:xfrm>
            <a:off x="0" y="-2225"/>
            <a:ext cx="9144003" cy="514912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2: z-Blank, with Learn to Thrive Morse code pattern, white">
  <p:cSld name="CUSTOM_8_1_2_1_2_1">
    <p:spTree>
      <p:nvGrpSpPr>
        <p:cNvPr id="1" name="Shape 98"/>
        <p:cNvGrpSpPr/>
        <p:nvPr/>
      </p:nvGrpSpPr>
      <p:grpSpPr>
        <a:xfrm>
          <a:off x="0" y="0"/>
          <a:ext cx="0" cy="0"/>
          <a:chOff x="0" y="0"/>
          <a:chExt cx="0" cy="0"/>
        </a:xfrm>
      </p:grpSpPr>
      <p:pic>
        <p:nvPicPr>
          <p:cNvPr id="99" name="Google Shape;99;p30"/>
          <p:cNvPicPr preferRelativeResize="0"/>
          <p:nvPr/>
        </p:nvPicPr>
        <p:blipFill rotWithShape="1">
          <a:blip r:embed="rId2">
            <a:alphaModFix/>
          </a:blip>
          <a:srcRect l="19" r="29"/>
          <a:stretch/>
        </p:blipFill>
        <p:spPr>
          <a:xfrm>
            <a:off x="0" y="-2225"/>
            <a:ext cx="9144003" cy="51459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2: z-Blank, with A Mountain topo pattern, white">
  <p:cSld name="CUSTOM_8_1_2_1_1">
    <p:spTree>
      <p:nvGrpSpPr>
        <p:cNvPr id="1" name="Shape 100"/>
        <p:cNvGrpSpPr/>
        <p:nvPr/>
      </p:nvGrpSpPr>
      <p:grpSpPr>
        <a:xfrm>
          <a:off x="0" y="0"/>
          <a:ext cx="0" cy="0"/>
          <a:chOff x="0" y="0"/>
          <a:chExt cx="0" cy="0"/>
        </a:xfrm>
      </p:grpSpPr>
      <p:pic>
        <p:nvPicPr>
          <p:cNvPr id="101" name="Google Shape;101;p31"/>
          <p:cNvPicPr preferRelativeResize="0"/>
          <p:nvPr/>
        </p:nvPicPr>
        <p:blipFill>
          <a:blip r:embed="rId2">
            <a:alphaModFix/>
          </a:blip>
          <a:stretch>
            <a:fillRect/>
          </a:stretch>
        </p:blipFill>
        <p:spPr>
          <a:xfrm>
            <a:off x="0" y="-2225"/>
            <a:ext cx="9144003" cy="514794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2: z-Blank, with network pattern, white">
  <p:cSld name="CUSTOM_8_1_2_1_1_1">
    <p:spTree>
      <p:nvGrpSpPr>
        <p:cNvPr id="1" name="Shape 102"/>
        <p:cNvGrpSpPr/>
        <p:nvPr/>
      </p:nvGrpSpPr>
      <p:grpSpPr>
        <a:xfrm>
          <a:off x="0" y="0"/>
          <a:ext cx="0" cy="0"/>
          <a:chOff x="0" y="0"/>
          <a:chExt cx="0" cy="0"/>
        </a:xfrm>
      </p:grpSpPr>
      <p:pic>
        <p:nvPicPr>
          <p:cNvPr id="103" name="Google Shape;103;p32"/>
          <p:cNvPicPr preferRelativeResize="0"/>
          <p:nvPr/>
        </p:nvPicPr>
        <p:blipFill rotWithShape="1">
          <a:blip r:embed="rId2">
            <a:alphaModFix/>
          </a:blip>
          <a:srcRect l="29" r="39"/>
          <a:stretch/>
        </p:blipFill>
        <p:spPr>
          <a:xfrm>
            <a:off x="0" y="-1725"/>
            <a:ext cx="9144003" cy="51469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2: z-Blank, gold">
  <p:cSld name="CUSTOM_8_1_1">
    <p:spTree>
      <p:nvGrpSpPr>
        <p:cNvPr id="1" name="Shape 104"/>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2: z-Blank, maroon">
  <p:cSld name="CUSTOM_8_1_1_1">
    <p:spTree>
      <p:nvGrpSpPr>
        <p:cNvPr id="1" name="Shape 10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2: Agenda, white">
  <p:cSld name="CUSTOM_3_1">
    <p:spTree>
      <p:nvGrpSpPr>
        <p:cNvPr id="1" name="Shape 106"/>
        <p:cNvGrpSpPr/>
        <p:nvPr/>
      </p:nvGrpSpPr>
      <p:grpSpPr>
        <a:xfrm>
          <a:off x="0" y="0"/>
          <a:ext cx="0" cy="0"/>
          <a:chOff x="0" y="0"/>
          <a:chExt cx="0" cy="0"/>
        </a:xfrm>
      </p:grpSpPr>
      <p:sp>
        <p:nvSpPr>
          <p:cNvPr id="107" name="Google Shape;107;p35"/>
          <p:cNvSpPr txBox="1">
            <a:spLocks noGrp="1"/>
          </p:cNvSpPr>
          <p:nvPr>
            <p:ph type="title"/>
          </p:nvPr>
        </p:nvSpPr>
        <p:spPr>
          <a:xfrm>
            <a:off x="421925" y="315900"/>
            <a:ext cx="2945700" cy="4511700"/>
          </a:xfrm>
          <a:prstGeom prst="rect">
            <a:avLst/>
          </a:prstGeom>
          <a:noFill/>
          <a:ln>
            <a:noFill/>
          </a:ln>
        </p:spPr>
        <p:txBody>
          <a:bodyPr spcFirstLastPara="1" wrap="square" lIns="0" tIns="0" rIns="0" bIns="0" anchor="ctr" anchorCtr="0">
            <a:noAutofit/>
          </a:bodyPr>
          <a:lstStyle>
            <a:lvl1pPr lvl="0" algn="r" rtl="0">
              <a:lnSpc>
                <a:spcPct val="90000"/>
              </a:lnSpc>
              <a:spcBef>
                <a:spcPts val="0"/>
              </a:spcBef>
              <a:spcAft>
                <a:spcPts val="0"/>
              </a:spcAft>
              <a:buSzPts val="1600"/>
              <a:buNone/>
              <a:defRPr sz="3200">
                <a:highlight>
                  <a:schemeClr val="accent1"/>
                </a:highlight>
              </a:defRPr>
            </a:lvl1pPr>
            <a:lvl2pPr lvl="1" algn="r" rtl="0">
              <a:lnSpc>
                <a:spcPct val="100000"/>
              </a:lnSpc>
              <a:spcBef>
                <a:spcPts val="80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8" name="Google Shape;108;p35"/>
          <p:cNvSpPr txBox="1">
            <a:spLocks noGrp="1"/>
          </p:cNvSpPr>
          <p:nvPr>
            <p:ph type="body" idx="1"/>
          </p:nvPr>
        </p:nvSpPr>
        <p:spPr>
          <a:xfrm>
            <a:off x="4208300" y="315900"/>
            <a:ext cx="4510800" cy="4511700"/>
          </a:xfrm>
          <a:prstGeom prst="rect">
            <a:avLst/>
          </a:prstGeom>
          <a:noFill/>
          <a:ln>
            <a:noFill/>
          </a:ln>
        </p:spPr>
        <p:txBody>
          <a:bodyPr spcFirstLastPara="1" wrap="square" lIns="0" tIns="0" rIns="91425" bIns="0" anchor="ctr" anchorCtr="0">
            <a:noAutofit/>
          </a:bodyPr>
          <a:lstStyle>
            <a:lvl1pPr marL="457200" lvl="0" indent="-228600" algn="l" rtl="0">
              <a:lnSpc>
                <a:spcPct val="115000"/>
              </a:lnSpc>
              <a:spcBef>
                <a:spcPts val="0"/>
              </a:spcBef>
              <a:spcAft>
                <a:spcPts val="0"/>
              </a:spcAft>
              <a:buSzPts val="1600"/>
              <a:buNone/>
              <a:defRPr sz="1600"/>
            </a:lvl1pPr>
            <a:lvl2pPr marL="914400" lvl="1" indent="-228600" algn="l" rtl="0">
              <a:lnSpc>
                <a:spcPct val="115000"/>
              </a:lnSpc>
              <a:spcBef>
                <a:spcPts val="400"/>
              </a:spcBef>
              <a:spcAft>
                <a:spcPts val="0"/>
              </a:spcAft>
              <a:buSzPts val="1200"/>
              <a:buNone/>
              <a:defRPr sz="1200"/>
            </a:lvl2pPr>
            <a:lvl3pPr marL="1371600" lvl="2" indent="-228600" algn="l" rtl="0">
              <a:lnSpc>
                <a:spcPct val="115000"/>
              </a:lnSpc>
              <a:spcBef>
                <a:spcPts val="400"/>
              </a:spcBef>
              <a:spcAft>
                <a:spcPts val="0"/>
              </a:spcAft>
              <a:buSzPts val="1200"/>
              <a:buNone/>
              <a:defRPr sz="1200"/>
            </a:lvl3pPr>
            <a:lvl4pPr marL="1828800" lvl="3" indent="-228600" algn="l" rtl="0">
              <a:lnSpc>
                <a:spcPct val="115000"/>
              </a:lnSpc>
              <a:spcBef>
                <a:spcPts val="400"/>
              </a:spcBef>
              <a:spcAft>
                <a:spcPts val="0"/>
              </a:spcAft>
              <a:buSzPts val="1200"/>
              <a:buNone/>
              <a:defRPr sz="1200"/>
            </a:lvl4pPr>
            <a:lvl5pPr marL="2286000" lvl="4" indent="-228600" algn="l" rtl="0">
              <a:lnSpc>
                <a:spcPct val="115000"/>
              </a:lnSpc>
              <a:spcBef>
                <a:spcPts val="400"/>
              </a:spcBef>
              <a:spcAft>
                <a:spcPts val="0"/>
              </a:spcAft>
              <a:buSzPts val="1200"/>
              <a:buNone/>
              <a:defRPr sz="1200"/>
            </a:lvl5pPr>
            <a:lvl6pPr marL="2743200" lvl="5" indent="-228600" algn="l" rtl="0">
              <a:lnSpc>
                <a:spcPct val="115000"/>
              </a:lnSpc>
              <a:spcBef>
                <a:spcPts val="400"/>
              </a:spcBef>
              <a:spcAft>
                <a:spcPts val="0"/>
              </a:spcAft>
              <a:buSzPts val="800"/>
              <a:buNone/>
              <a:defRPr sz="800"/>
            </a:lvl6pPr>
            <a:lvl7pPr marL="3200400" lvl="6" indent="-228600" algn="l" rtl="0">
              <a:lnSpc>
                <a:spcPct val="115000"/>
              </a:lnSpc>
              <a:spcBef>
                <a:spcPts val="400"/>
              </a:spcBef>
              <a:spcAft>
                <a:spcPts val="0"/>
              </a:spcAft>
              <a:buSzPts val="800"/>
              <a:buNone/>
              <a:defRPr sz="800"/>
            </a:lvl7pPr>
            <a:lvl8pPr marL="3657600" lvl="7" indent="-228600" algn="l" rtl="0">
              <a:lnSpc>
                <a:spcPct val="115000"/>
              </a:lnSpc>
              <a:spcBef>
                <a:spcPts val="400"/>
              </a:spcBef>
              <a:spcAft>
                <a:spcPts val="0"/>
              </a:spcAft>
              <a:buSzPts val="800"/>
              <a:buNone/>
              <a:defRPr sz="800"/>
            </a:lvl8pPr>
            <a:lvl9pPr marL="4114800" lvl="8" indent="-228600" algn="l" rtl="0">
              <a:lnSpc>
                <a:spcPct val="115000"/>
              </a:lnSpc>
              <a:spcBef>
                <a:spcPts val="400"/>
              </a:spcBef>
              <a:spcAft>
                <a:spcPts val="400"/>
              </a:spcAft>
              <a:buSzPts val="800"/>
              <a:buNone/>
              <a:defRPr sz="800"/>
            </a:lvl9pPr>
          </a:lstStyle>
          <a:p>
            <a:endParaRPr/>
          </a:p>
        </p:txBody>
      </p:sp>
      <p:cxnSp>
        <p:nvCxnSpPr>
          <p:cNvPr id="109" name="Google Shape;109;p35"/>
          <p:cNvCxnSpPr/>
          <p:nvPr/>
        </p:nvCxnSpPr>
        <p:spPr>
          <a:xfrm>
            <a:off x="3723680" y="1876175"/>
            <a:ext cx="0" cy="138030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z-Blank with logo, image background">
  <p:cSld name="CUSTOM_7">
    <p:spTree>
      <p:nvGrpSpPr>
        <p:cNvPr id="1" name="Shape 110"/>
        <p:cNvGrpSpPr/>
        <p:nvPr/>
      </p:nvGrpSpPr>
      <p:grpSpPr>
        <a:xfrm>
          <a:off x="0" y="0"/>
          <a:ext cx="0" cy="0"/>
          <a:chOff x="0" y="0"/>
          <a:chExt cx="0" cy="0"/>
        </a:xfrm>
      </p:grpSpPr>
      <p:sp>
        <p:nvSpPr>
          <p:cNvPr id="111" name="Google Shape;111;p36"/>
          <p:cNvSpPr>
            <a:spLocks noGrp="1"/>
          </p:cNvSpPr>
          <p:nvPr>
            <p:ph type="pic" idx="2"/>
          </p:nvPr>
        </p:nvSpPr>
        <p:spPr>
          <a:xfrm>
            <a:off x="-25" y="1900"/>
            <a:ext cx="9144000" cy="5143500"/>
          </a:xfrm>
          <a:prstGeom prst="rect">
            <a:avLst/>
          </a:prstGeom>
          <a:noFill/>
          <a:ln>
            <a:noFill/>
          </a:ln>
        </p:spPr>
      </p:sp>
      <p:sp>
        <p:nvSpPr>
          <p:cNvPr id="112" name="Google Shape;112;p36"/>
          <p:cNvSpPr/>
          <p:nvPr/>
        </p:nvSpPr>
        <p:spPr>
          <a:xfrm>
            <a:off x="7878325" y="4399875"/>
            <a:ext cx="1284600" cy="54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36"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Title, text, photo — two column">
  <p:cSld name="CUSTOM_5">
    <p:spTree>
      <p:nvGrpSpPr>
        <p:cNvPr id="1" name="Shape 114"/>
        <p:cNvGrpSpPr/>
        <p:nvPr/>
      </p:nvGrpSpPr>
      <p:grpSpPr>
        <a:xfrm>
          <a:off x="0" y="0"/>
          <a:ext cx="0" cy="0"/>
          <a:chOff x="0" y="0"/>
          <a:chExt cx="0" cy="0"/>
        </a:xfrm>
      </p:grpSpPr>
      <p:sp>
        <p:nvSpPr>
          <p:cNvPr id="115" name="Google Shape;115;p37"/>
          <p:cNvSpPr>
            <a:spLocks noGrp="1"/>
          </p:cNvSpPr>
          <p:nvPr>
            <p:ph type="pic" idx="2"/>
          </p:nvPr>
        </p:nvSpPr>
        <p:spPr>
          <a:xfrm>
            <a:off x="5057900" y="-8450"/>
            <a:ext cx="4107600" cy="5143500"/>
          </a:xfrm>
          <a:prstGeom prst="rect">
            <a:avLst/>
          </a:prstGeom>
          <a:noFill/>
          <a:ln>
            <a:noFill/>
          </a:ln>
        </p:spPr>
      </p:sp>
      <p:sp>
        <p:nvSpPr>
          <p:cNvPr id="116" name="Google Shape;116;p37"/>
          <p:cNvSpPr txBox="1">
            <a:spLocks noGrp="1"/>
          </p:cNvSpPr>
          <p:nvPr>
            <p:ph type="body" idx="1"/>
          </p:nvPr>
        </p:nvSpPr>
        <p:spPr>
          <a:xfrm>
            <a:off x="424925" y="1323300"/>
            <a:ext cx="4510800" cy="35043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SzPts val="1600"/>
              <a:buNone/>
              <a:defRPr sz="1600"/>
            </a:lvl1pPr>
            <a:lvl2pPr marL="914400" lvl="1" indent="-228600" algn="l" rtl="0">
              <a:lnSpc>
                <a:spcPct val="115000"/>
              </a:lnSpc>
              <a:spcBef>
                <a:spcPts val="400"/>
              </a:spcBef>
              <a:spcAft>
                <a:spcPts val="0"/>
              </a:spcAft>
              <a:buSzPts val="1200"/>
              <a:buNone/>
              <a:defRPr sz="1200"/>
            </a:lvl2pPr>
            <a:lvl3pPr marL="1371600" lvl="2" indent="-228600" algn="l" rtl="0">
              <a:lnSpc>
                <a:spcPct val="115000"/>
              </a:lnSpc>
              <a:spcBef>
                <a:spcPts val="400"/>
              </a:spcBef>
              <a:spcAft>
                <a:spcPts val="0"/>
              </a:spcAft>
              <a:buSzPts val="1200"/>
              <a:buNone/>
              <a:defRPr sz="1200"/>
            </a:lvl3pPr>
            <a:lvl4pPr marL="1828800" lvl="3" indent="-228600" algn="l" rtl="0">
              <a:lnSpc>
                <a:spcPct val="115000"/>
              </a:lnSpc>
              <a:spcBef>
                <a:spcPts val="400"/>
              </a:spcBef>
              <a:spcAft>
                <a:spcPts val="0"/>
              </a:spcAft>
              <a:buSzPts val="1200"/>
              <a:buNone/>
              <a:defRPr sz="1200"/>
            </a:lvl4pPr>
            <a:lvl5pPr marL="2286000" lvl="4" indent="-228600" algn="l" rtl="0">
              <a:lnSpc>
                <a:spcPct val="115000"/>
              </a:lnSpc>
              <a:spcBef>
                <a:spcPts val="400"/>
              </a:spcBef>
              <a:spcAft>
                <a:spcPts val="0"/>
              </a:spcAft>
              <a:buSzPts val="1200"/>
              <a:buNone/>
              <a:defRPr sz="1200"/>
            </a:lvl5pPr>
            <a:lvl6pPr marL="2743200" lvl="5" indent="-228600" algn="l" rtl="0">
              <a:lnSpc>
                <a:spcPct val="115000"/>
              </a:lnSpc>
              <a:spcBef>
                <a:spcPts val="400"/>
              </a:spcBef>
              <a:spcAft>
                <a:spcPts val="0"/>
              </a:spcAft>
              <a:buSzPts val="800"/>
              <a:buNone/>
              <a:defRPr sz="800"/>
            </a:lvl6pPr>
            <a:lvl7pPr marL="3200400" lvl="6" indent="-228600" algn="l" rtl="0">
              <a:lnSpc>
                <a:spcPct val="115000"/>
              </a:lnSpc>
              <a:spcBef>
                <a:spcPts val="400"/>
              </a:spcBef>
              <a:spcAft>
                <a:spcPts val="0"/>
              </a:spcAft>
              <a:buSzPts val="800"/>
              <a:buNone/>
              <a:defRPr sz="800"/>
            </a:lvl7pPr>
            <a:lvl8pPr marL="3657600" lvl="7" indent="-228600" algn="l" rtl="0">
              <a:lnSpc>
                <a:spcPct val="115000"/>
              </a:lnSpc>
              <a:spcBef>
                <a:spcPts val="400"/>
              </a:spcBef>
              <a:spcAft>
                <a:spcPts val="0"/>
              </a:spcAft>
              <a:buSzPts val="800"/>
              <a:buNone/>
              <a:defRPr sz="800"/>
            </a:lvl8pPr>
            <a:lvl9pPr marL="4114800" lvl="8" indent="-228600" algn="l" rtl="0">
              <a:lnSpc>
                <a:spcPct val="115000"/>
              </a:lnSpc>
              <a:spcBef>
                <a:spcPts val="400"/>
              </a:spcBef>
              <a:spcAft>
                <a:spcPts val="400"/>
              </a:spcAft>
              <a:buSzPts val="800"/>
              <a:buNone/>
              <a:defRPr sz="800"/>
            </a:lvl9pPr>
          </a:lstStyle>
          <a:p>
            <a:endParaRPr/>
          </a:p>
        </p:txBody>
      </p:sp>
      <p:sp>
        <p:nvSpPr>
          <p:cNvPr id="117" name="Google Shape;117;p37"/>
          <p:cNvSpPr txBox="1">
            <a:spLocks noGrp="1"/>
          </p:cNvSpPr>
          <p:nvPr>
            <p:ph type="title"/>
          </p:nvPr>
        </p:nvSpPr>
        <p:spPr>
          <a:xfrm>
            <a:off x="424925" y="317225"/>
            <a:ext cx="45108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100"/>
              <a:buFont typeface="Arial"/>
              <a:buNone/>
              <a:defRPr sz="3100"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1400"/>
              <a:buFont typeface="Arial"/>
              <a:buNone/>
              <a:defRPr sz="2800" b="1">
                <a:solidFill>
                  <a:schemeClr val="dk1"/>
                </a:solidFill>
              </a:defRPr>
            </a:lvl2pPr>
            <a:lvl3pPr lvl="2" algn="l" rtl="0">
              <a:lnSpc>
                <a:spcPct val="90000"/>
              </a:lnSpc>
              <a:spcBef>
                <a:spcPts val="0"/>
              </a:spcBef>
              <a:spcAft>
                <a:spcPts val="0"/>
              </a:spcAft>
              <a:buClr>
                <a:schemeClr val="dk1"/>
              </a:buClr>
              <a:buSzPts val="1400"/>
              <a:buFont typeface="Arial"/>
              <a:buNone/>
              <a:defRPr sz="2800" b="1">
                <a:solidFill>
                  <a:schemeClr val="dk1"/>
                </a:solidFill>
              </a:defRPr>
            </a:lvl3pPr>
            <a:lvl4pPr lvl="3" algn="l" rtl="0">
              <a:lnSpc>
                <a:spcPct val="90000"/>
              </a:lnSpc>
              <a:spcBef>
                <a:spcPts val="0"/>
              </a:spcBef>
              <a:spcAft>
                <a:spcPts val="0"/>
              </a:spcAft>
              <a:buClr>
                <a:schemeClr val="dk1"/>
              </a:buClr>
              <a:buSzPts val="1400"/>
              <a:buFont typeface="Arial"/>
              <a:buNone/>
              <a:defRPr sz="2800" b="1">
                <a:solidFill>
                  <a:schemeClr val="dk1"/>
                </a:solidFill>
              </a:defRPr>
            </a:lvl4pPr>
            <a:lvl5pPr lvl="4" algn="l" rtl="0">
              <a:lnSpc>
                <a:spcPct val="90000"/>
              </a:lnSpc>
              <a:spcBef>
                <a:spcPts val="0"/>
              </a:spcBef>
              <a:spcAft>
                <a:spcPts val="0"/>
              </a:spcAft>
              <a:buClr>
                <a:schemeClr val="dk1"/>
              </a:buClr>
              <a:buSzPts val="1400"/>
              <a:buFont typeface="Arial"/>
              <a:buNone/>
              <a:defRPr sz="2800" b="1">
                <a:solidFill>
                  <a:schemeClr val="dk1"/>
                </a:solidFill>
              </a:defRPr>
            </a:lvl5pPr>
            <a:lvl6pPr lvl="5" algn="l" rtl="0">
              <a:lnSpc>
                <a:spcPct val="90000"/>
              </a:lnSpc>
              <a:spcBef>
                <a:spcPts val="0"/>
              </a:spcBef>
              <a:spcAft>
                <a:spcPts val="0"/>
              </a:spcAft>
              <a:buClr>
                <a:schemeClr val="dk1"/>
              </a:buClr>
              <a:buSzPts val="1400"/>
              <a:buFont typeface="Arial"/>
              <a:buNone/>
              <a:defRPr sz="2800" b="1">
                <a:solidFill>
                  <a:schemeClr val="dk1"/>
                </a:solidFill>
              </a:defRPr>
            </a:lvl6pPr>
            <a:lvl7pPr lvl="6" algn="l" rtl="0">
              <a:lnSpc>
                <a:spcPct val="90000"/>
              </a:lnSpc>
              <a:spcBef>
                <a:spcPts val="0"/>
              </a:spcBef>
              <a:spcAft>
                <a:spcPts val="0"/>
              </a:spcAft>
              <a:buClr>
                <a:schemeClr val="dk1"/>
              </a:buClr>
              <a:buSzPts val="1400"/>
              <a:buFont typeface="Arial"/>
              <a:buNone/>
              <a:defRPr sz="2800" b="1">
                <a:solidFill>
                  <a:schemeClr val="dk1"/>
                </a:solidFill>
              </a:defRPr>
            </a:lvl7pPr>
            <a:lvl8pPr lvl="7" algn="l" rtl="0">
              <a:lnSpc>
                <a:spcPct val="90000"/>
              </a:lnSpc>
              <a:spcBef>
                <a:spcPts val="0"/>
              </a:spcBef>
              <a:spcAft>
                <a:spcPts val="0"/>
              </a:spcAft>
              <a:buClr>
                <a:schemeClr val="dk1"/>
              </a:buClr>
              <a:buSzPts val="1400"/>
              <a:buFont typeface="Arial"/>
              <a:buNone/>
              <a:defRPr sz="2800" b="1">
                <a:solidFill>
                  <a:schemeClr val="dk1"/>
                </a:solidFill>
              </a:defRPr>
            </a:lvl8pPr>
            <a:lvl9pPr lvl="8" algn="l" rtl="0">
              <a:lnSpc>
                <a:spcPct val="90000"/>
              </a:lnSpc>
              <a:spcBef>
                <a:spcPts val="0"/>
              </a:spcBef>
              <a:spcAft>
                <a:spcPts val="0"/>
              </a:spcAft>
              <a:buClr>
                <a:schemeClr val="dk1"/>
              </a:buClr>
              <a:buSzPts val="1400"/>
              <a:buFont typeface="Arial"/>
              <a:buNone/>
              <a:defRPr sz="2800" b="1">
                <a:solidFill>
                  <a:schemeClr val="dk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2: Title, text, photo — two column">
  <p:cSld name="CUSTOM_5_1">
    <p:spTree>
      <p:nvGrpSpPr>
        <p:cNvPr id="1" name="Shape 118"/>
        <p:cNvGrpSpPr/>
        <p:nvPr/>
      </p:nvGrpSpPr>
      <p:grpSpPr>
        <a:xfrm>
          <a:off x="0" y="0"/>
          <a:ext cx="0" cy="0"/>
          <a:chOff x="0" y="0"/>
          <a:chExt cx="0" cy="0"/>
        </a:xfrm>
      </p:grpSpPr>
      <p:sp>
        <p:nvSpPr>
          <p:cNvPr id="119" name="Google Shape;119;p38"/>
          <p:cNvSpPr txBox="1">
            <a:spLocks noGrp="1"/>
          </p:cNvSpPr>
          <p:nvPr>
            <p:ph type="title"/>
          </p:nvPr>
        </p:nvSpPr>
        <p:spPr>
          <a:xfrm>
            <a:off x="419750" y="315325"/>
            <a:ext cx="19806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2400"/>
              <a:buFont typeface="Arial"/>
              <a:buNone/>
              <a:defRPr sz="2400" b="1">
                <a:solidFill>
                  <a:schemeClr val="dk1"/>
                </a:solidFill>
              </a:defRPr>
            </a:lvl2pPr>
            <a:lvl3pPr lvl="2" algn="l" rtl="0">
              <a:lnSpc>
                <a:spcPct val="90000"/>
              </a:lnSpc>
              <a:spcBef>
                <a:spcPts val="0"/>
              </a:spcBef>
              <a:spcAft>
                <a:spcPts val="0"/>
              </a:spcAft>
              <a:buClr>
                <a:schemeClr val="dk1"/>
              </a:buClr>
              <a:buSzPts val="2400"/>
              <a:buFont typeface="Arial"/>
              <a:buNone/>
              <a:defRPr sz="2400" b="1">
                <a:solidFill>
                  <a:schemeClr val="dk1"/>
                </a:solidFill>
              </a:defRPr>
            </a:lvl3pPr>
            <a:lvl4pPr lvl="3" algn="l" rtl="0">
              <a:lnSpc>
                <a:spcPct val="90000"/>
              </a:lnSpc>
              <a:spcBef>
                <a:spcPts val="0"/>
              </a:spcBef>
              <a:spcAft>
                <a:spcPts val="0"/>
              </a:spcAft>
              <a:buClr>
                <a:schemeClr val="dk1"/>
              </a:buClr>
              <a:buSzPts val="2400"/>
              <a:buFont typeface="Arial"/>
              <a:buNone/>
              <a:defRPr sz="2400" b="1">
                <a:solidFill>
                  <a:schemeClr val="dk1"/>
                </a:solidFill>
              </a:defRPr>
            </a:lvl4pPr>
            <a:lvl5pPr lvl="4" algn="l" rtl="0">
              <a:lnSpc>
                <a:spcPct val="90000"/>
              </a:lnSpc>
              <a:spcBef>
                <a:spcPts val="0"/>
              </a:spcBef>
              <a:spcAft>
                <a:spcPts val="0"/>
              </a:spcAft>
              <a:buClr>
                <a:schemeClr val="dk1"/>
              </a:buClr>
              <a:buSzPts val="2400"/>
              <a:buFont typeface="Arial"/>
              <a:buNone/>
              <a:defRPr sz="2400" b="1">
                <a:solidFill>
                  <a:schemeClr val="dk1"/>
                </a:solidFill>
              </a:defRPr>
            </a:lvl5pPr>
            <a:lvl6pPr lvl="5" algn="l" rtl="0">
              <a:lnSpc>
                <a:spcPct val="90000"/>
              </a:lnSpc>
              <a:spcBef>
                <a:spcPts val="0"/>
              </a:spcBef>
              <a:spcAft>
                <a:spcPts val="0"/>
              </a:spcAft>
              <a:buClr>
                <a:schemeClr val="dk1"/>
              </a:buClr>
              <a:buSzPts val="2400"/>
              <a:buFont typeface="Arial"/>
              <a:buNone/>
              <a:defRPr sz="2400" b="1">
                <a:solidFill>
                  <a:schemeClr val="dk1"/>
                </a:solidFill>
              </a:defRPr>
            </a:lvl6pPr>
            <a:lvl7pPr lvl="6" algn="l" rtl="0">
              <a:lnSpc>
                <a:spcPct val="90000"/>
              </a:lnSpc>
              <a:spcBef>
                <a:spcPts val="0"/>
              </a:spcBef>
              <a:spcAft>
                <a:spcPts val="0"/>
              </a:spcAft>
              <a:buClr>
                <a:schemeClr val="dk1"/>
              </a:buClr>
              <a:buSzPts val="2400"/>
              <a:buFont typeface="Arial"/>
              <a:buNone/>
              <a:defRPr sz="2400" b="1">
                <a:solidFill>
                  <a:schemeClr val="dk1"/>
                </a:solidFill>
              </a:defRPr>
            </a:lvl7pPr>
            <a:lvl8pPr lvl="7" algn="l" rtl="0">
              <a:lnSpc>
                <a:spcPct val="90000"/>
              </a:lnSpc>
              <a:spcBef>
                <a:spcPts val="0"/>
              </a:spcBef>
              <a:spcAft>
                <a:spcPts val="0"/>
              </a:spcAft>
              <a:buClr>
                <a:schemeClr val="dk1"/>
              </a:buClr>
              <a:buSzPts val="2400"/>
              <a:buFont typeface="Arial"/>
              <a:buNone/>
              <a:defRPr sz="2400" b="1">
                <a:solidFill>
                  <a:schemeClr val="dk1"/>
                </a:solidFill>
              </a:defRPr>
            </a:lvl8pPr>
            <a:lvl9pPr lvl="8" algn="l" rtl="0">
              <a:lnSpc>
                <a:spcPct val="90000"/>
              </a:lnSpc>
              <a:spcBef>
                <a:spcPts val="0"/>
              </a:spcBef>
              <a:spcAft>
                <a:spcPts val="0"/>
              </a:spcAft>
              <a:buClr>
                <a:schemeClr val="dk1"/>
              </a:buClr>
              <a:buSzPts val="2400"/>
              <a:buFont typeface="Arial"/>
              <a:buNone/>
              <a:defRPr sz="2400" b="1">
                <a:solidFill>
                  <a:schemeClr val="dk1"/>
                </a:solidFill>
              </a:defRPr>
            </a:lvl9pPr>
          </a:lstStyle>
          <a:p>
            <a:endParaRPr/>
          </a:p>
        </p:txBody>
      </p:sp>
      <p:sp>
        <p:nvSpPr>
          <p:cNvPr id="120" name="Google Shape;120;p38"/>
          <p:cNvSpPr>
            <a:spLocks noGrp="1"/>
          </p:cNvSpPr>
          <p:nvPr>
            <p:ph type="pic" idx="2"/>
          </p:nvPr>
        </p:nvSpPr>
        <p:spPr>
          <a:xfrm>
            <a:off x="2534550" y="-10600"/>
            <a:ext cx="6609600" cy="5154000"/>
          </a:xfrm>
          <a:prstGeom prst="rect">
            <a:avLst/>
          </a:prstGeom>
          <a:noFill/>
          <a:ln>
            <a:noFill/>
          </a:ln>
        </p:spPr>
      </p:sp>
      <p:sp>
        <p:nvSpPr>
          <p:cNvPr id="121" name="Google Shape;121;p38"/>
          <p:cNvSpPr txBox="1">
            <a:spLocks noGrp="1"/>
          </p:cNvSpPr>
          <p:nvPr>
            <p:ph type="body" idx="1"/>
          </p:nvPr>
        </p:nvSpPr>
        <p:spPr>
          <a:xfrm>
            <a:off x="419575" y="1403600"/>
            <a:ext cx="1980600" cy="34239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2000"/>
              <a:buNone/>
              <a:defRPr sz="16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800"/>
              <a:buNone/>
              <a:defRPr/>
            </a:lvl6pPr>
            <a:lvl7pPr marL="3200400" lvl="6" indent="-228600" rtl="0">
              <a:spcBef>
                <a:spcPts val="400"/>
              </a:spcBef>
              <a:spcAft>
                <a:spcPts val="0"/>
              </a:spcAft>
              <a:buSzPts val="800"/>
              <a:buNone/>
              <a:defRPr/>
            </a:lvl7pPr>
            <a:lvl8pPr marL="3657600" lvl="7" indent="-228600" rtl="0">
              <a:spcBef>
                <a:spcPts val="400"/>
              </a:spcBef>
              <a:spcAft>
                <a:spcPts val="0"/>
              </a:spcAft>
              <a:buSzPts val="800"/>
              <a:buNone/>
              <a:defRPr/>
            </a:lvl8pPr>
            <a:lvl9pPr marL="4114800" lvl="8" indent="-228600" rtl="0">
              <a:spcBef>
                <a:spcPts val="400"/>
              </a:spcBef>
              <a:spcAft>
                <a:spcPts val="400"/>
              </a:spcAft>
              <a:buSzPts val="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2: Title, text — two column, black">
  <p:cSld name="CUSTOM_5_1_1">
    <p:spTree>
      <p:nvGrpSpPr>
        <p:cNvPr id="1" name="Shape 122"/>
        <p:cNvGrpSpPr/>
        <p:nvPr/>
      </p:nvGrpSpPr>
      <p:grpSpPr>
        <a:xfrm>
          <a:off x="0" y="0"/>
          <a:ext cx="0" cy="0"/>
          <a:chOff x="0" y="0"/>
          <a:chExt cx="0" cy="0"/>
        </a:xfrm>
      </p:grpSpPr>
      <p:sp>
        <p:nvSpPr>
          <p:cNvPr id="123" name="Google Shape;123;p39"/>
          <p:cNvSpPr/>
          <p:nvPr/>
        </p:nvSpPr>
        <p:spPr>
          <a:xfrm>
            <a:off x="2537350" y="-12950"/>
            <a:ext cx="6606600" cy="5186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9"/>
          <p:cNvSpPr txBox="1">
            <a:spLocks noGrp="1"/>
          </p:cNvSpPr>
          <p:nvPr>
            <p:ph type="title"/>
          </p:nvPr>
        </p:nvSpPr>
        <p:spPr>
          <a:xfrm>
            <a:off x="419750" y="315325"/>
            <a:ext cx="19806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2400"/>
              <a:buFont typeface="Arial"/>
              <a:buNone/>
              <a:defRPr sz="2400" b="1">
                <a:solidFill>
                  <a:schemeClr val="dk1"/>
                </a:solidFill>
              </a:defRPr>
            </a:lvl2pPr>
            <a:lvl3pPr lvl="2" algn="l" rtl="0">
              <a:lnSpc>
                <a:spcPct val="90000"/>
              </a:lnSpc>
              <a:spcBef>
                <a:spcPts val="0"/>
              </a:spcBef>
              <a:spcAft>
                <a:spcPts val="0"/>
              </a:spcAft>
              <a:buClr>
                <a:schemeClr val="dk1"/>
              </a:buClr>
              <a:buSzPts val="2400"/>
              <a:buFont typeface="Arial"/>
              <a:buNone/>
              <a:defRPr sz="2400" b="1">
                <a:solidFill>
                  <a:schemeClr val="dk1"/>
                </a:solidFill>
              </a:defRPr>
            </a:lvl3pPr>
            <a:lvl4pPr lvl="3" algn="l" rtl="0">
              <a:lnSpc>
                <a:spcPct val="90000"/>
              </a:lnSpc>
              <a:spcBef>
                <a:spcPts val="0"/>
              </a:spcBef>
              <a:spcAft>
                <a:spcPts val="0"/>
              </a:spcAft>
              <a:buClr>
                <a:schemeClr val="dk1"/>
              </a:buClr>
              <a:buSzPts val="2400"/>
              <a:buFont typeface="Arial"/>
              <a:buNone/>
              <a:defRPr sz="2400" b="1">
                <a:solidFill>
                  <a:schemeClr val="dk1"/>
                </a:solidFill>
              </a:defRPr>
            </a:lvl4pPr>
            <a:lvl5pPr lvl="4" algn="l" rtl="0">
              <a:lnSpc>
                <a:spcPct val="90000"/>
              </a:lnSpc>
              <a:spcBef>
                <a:spcPts val="0"/>
              </a:spcBef>
              <a:spcAft>
                <a:spcPts val="0"/>
              </a:spcAft>
              <a:buClr>
                <a:schemeClr val="dk1"/>
              </a:buClr>
              <a:buSzPts val="2400"/>
              <a:buFont typeface="Arial"/>
              <a:buNone/>
              <a:defRPr sz="2400" b="1">
                <a:solidFill>
                  <a:schemeClr val="dk1"/>
                </a:solidFill>
              </a:defRPr>
            </a:lvl5pPr>
            <a:lvl6pPr lvl="5" algn="l" rtl="0">
              <a:lnSpc>
                <a:spcPct val="90000"/>
              </a:lnSpc>
              <a:spcBef>
                <a:spcPts val="0"/>
              </a:spcBef>
              <a:spcAft>
                <a:spcPts val="0"/>
              </a:spcAft>
              <a:buClr>
                <a:schemeClr val="dk1"/>
              </a:buClr>
              <a:buSzPts val="2400"/>
              <a:buFont typeface="Arial"/>
              <a:buNone/>
              <a:defRPr sz="2400" b="1">
                <a:solidFill>
                  <a:schemeClr val="dk1"/>
                </a:solidFill>
              </a:defRPr>
            </a:lvl6pPr>
            <a:lvl7pPr lvl="6" algn="l" rtl="0">
              <a:lnSpc>
                <a:spcPct val="90000"/>
              </a:lnSpc>
              <a:spcBef>
                <a:spcPts val="0"/>
              </a:spcBef>
              <a:spcAft>
                <a:spcPts val="0"/>
              </a:spcAft>
              <a:buClr>
                <a:schemeClr val="dk1"/>
              </a:buClr>
              <a:buSzPts val="2400"/>
              <a:buFont typeface="Arial"/>
              <a:buNone/>
              <a:defRPr sz="2400" b="1">
                <a:solidFill>
                  <a:schemeClr val="dk1"/>
                </a:solidFill>
              </a:defRPr>
            </a:lvl7pPr>
            <a:lvl8pPr lvl="7" algn="l" rtl="0">
              <a:lnSpc>
                <a:spcPct val="90000"/>
              </a:lnSpc>
              <a:spcBef>
                <a:spcPts val="0"/>
              </a:spcBef>
              <a:spcAft>
                <a:spcPts val="0"/>
              </a:spcAft>
              <a:buClr>
                <a:schemeClr val="dk1"/>
              </a:buClr>
              <a:buSzPts val="2400"/>
              <a:buFont typeface="Arial"/>
              <a:buNone/>
              <a:defRPr sz="2400" b="1">
                <a:solidFill>
                  <a:schemeClr val="dk1"/>
                </a:solidFill>
              </a:defRPr>
            </a:lvl8pPr>
            <a:lvl9pPr lvl="8" algn="l" rtl="0">
              <a:lnSpc>
                <a:spcPct val="90000"/>
              </a:lnSpc>
              <a:spcBef>
                <a:spcPts val="0"/>
              </a:spcBef>
              <a:spcAft>
                <a:spcPts val="0"/>
              </a:spcAft>
              <a:buClr>
                <a:schemeClr val="dk1"/>
              </a:buClr>
              <a:buSzPts val="2400"/>
              <a:buFont typeface="Arial"/>
              <a:buNone/>
              <a:defRPr sz="2400" b="1">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2: Agenda, black">
  <p:cSld name="Custom Layout 1 1_1">
    <p:spTree>
      <p:nvGrpSpPr>
        <p:cNvPr id="1" name="Shape 125"/>
        <p:cNvGrpSpPr/>
        <p:nvPr/>
      </p:nvGrpSpPr>
      <p:grpSpPr>
        <a:xfrm>
          <a:off x="0" y="0"/>
          <a:ext cx="0" cy="0"/>
          <a:chOff x="0" y="0"/>
          <a:chExt cx="0" cy="0"/>
        </a:xfrm>
      </p:grpSpPr>
      <p:sp>
        <p:nvSpPr>
          <p:cNvPr id="126" name="Google Shape;126;p40"/>
          <p:cNvSpPr txBox="1">
            <a:spLocks noGrp="1"/>
          </p:cNvSpPr>
          <p:nvPr>
            <p:ph type="title"/>
          </p:nvPr>
        </p:nvSpPr>
        <p:spPr>
          <a:xfrm>
            <a:off x="565850" y="316875"/>
            <a:ext cx="2675100" cy="4511700"/>
          </a:xfrm>
          <a:prstGeom prst="rect">
            <a:avLst/>
          </a:prstGeom>
          <a:noFill/>
          <a:ln>
            <a:noFill/>
          </a:ln>
        </p:spPr>
        <p:txBody>
          <a:bodyPr spcFirstLastPara="1" wrap="square" lIns="0" tIns="0" rIns="0" bIns="0" anchor="ctr" anchorCtr="0">
            <a:noAutofit/>
          </a:bodyPr>
          <a:lstStyle>
            <a:lvl1pPr marR="0" lvl="0" algn="r" rtl="0">
              <a:lnSpc>
                <a:spcPct val="9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lvl="1" algn="r" rtl="0">
              <a:lnSpc>
                <a:spcPct val="90000"/>
              </a:lnSpc>
              <a:spcBef>
                <a:spcPts val="800"/>
              </a:spcBef>
              <a:spcAft>
                <a:spcPts val="0"/>
              </a:spcAft>
              <a:buClr>
                <a:srgbClr val="FFFFFF"/>
              </a:buClr>
              <a:buSzPts val="4800"/>
              <a:buFont typeface="Arial"/>
              <a:buNone/>
              <a:defRPr sz="4800" b="1">
                <a:solidFill>
                  <a:srgbClr val="FFFFFF"/>
                </a:solidFill>
              </a:defRPr>
            </a:lvl2pPr>
            <a:lvl3pPr lvl="2" algn="r" rtl="0">
              <a:lnSpc>
                <a:spcPct val="90000"/>
              </a:lnSpc>
              <a:spcBef>
                <a:spcPts val="0"/>
              </a:spcBef>
              <a:spcAft>
                <a:spcPts val="0"/>
              </a:spcAft>
              <a:buClr>
                <a:srgbClr val="FFFFFF"/>
              </a:buClr>
              <a:buSzPts val="4800"/>
              <a:buFont typeface="Arial"/>
              <a:buNone/>
              <a:defRPr sz="4800" b="1">
                <a:solidFill>
                  <a:srgbClr val="FFFFFF"/>
                </a:solidFill>
              </a:defRPr>
            </a:lvl3pPr>
            <a:lvl4pPr lvl="3" algn="r" rtl="0">
              <a:lnSpc>
                <a:spcPct val="90000"/>
              </a:lnSpc>
              <a:spcBef>
                <a:spcPts val="0"/>
              </a:spcBef>
              <a:spcAft>
                <a:spcPts val="0"/>
              </a:spcAft>
              <a:buClr>
                <a:srgbClr val="FFFFFF"/>
              </a:buClr>
              <a:buSzPts val="4800"/>
              <a:buFont typeface="Arial"/>
              <a:buNone/>
              <a:defRPr sz="4800" b="1">
                <a:solidFill>
                  <a:srgbClr val="FFFFFF"/>
                </a:solidFill>
              </a:defRPr>
            </a:lvl4pPr>
            <a:lvl5pPr lvl="4" algn="r" rtl="0">
              <a:lnSpc>
                <a:spcPct val="90000"/>
              </a:lnSpc>
              <a:spcBef>
                <a:spcPts val="0"/>
              </a:spcBef>
              <a:spcAft>
                <a:spcPts val="0"/>
              </a:spcAft>
              <a:buClr>
                <a:srgbClr val="FFFFFF"/>
              </a:buClr>
              <a:buSzPts val="4800"/>
              <a:buFont typeface="Arial"/>
              <a:buNone/>
              <a:defRPr sz="4800" b="1">
                <a:solidFill>
                  <a:srgbClr val="FFFFFF"/>
                </a:solidFill>
              </a:defRPr>
            </a:lvl5pPr>
            <a:lvl6pPr lvl="5" algn="r" rtl="0">
              <a:lnSpc>
                <a:spcPct val="90000"/>
              </a:lnSpc>
              <a:spcBef>
                <a:spcPts val="0"/>
              </a:spcBef>
              <a:spcAft>
                <a:spcPts val="0"/>
              </a:spcAft>
              <a:buClr>
                <a:srgbClr val="FFFFFF"/>
              </a:buClr>
              <a:buSzPts val="4800"/>
              <a:buFont typeface="Arial"/>
              <a:buNone/>
              <a:defRPr sz="4800" b="1">
                <a:solidFill>
                  <a:srgbClr val="FFFFFF"/>
                </a:solidFill>
              </a:defRPr>
            </a:lvl6pPr>
            <a:lvl7pPr lvl="6" algn="r" rtl="0">
              <a:lnSpc>
                <a:spcPct val="90000"/>
              </a:lnSpc>
              <a:spcBef>
                <a:spcPts val="0"/>
              </a:spcBef>
              <a:spcAft>
                <a:spcPts val="0"/>
              </a:spcAft>
              <a:buClr>
                <a:srgbClr val="FFFFFF"/>
              </a:buClr>
              <a:buSzPts val="4800"/>
              <a:buFont typeface="Arial"/>
              <a:buNone/>
              <a:defRPr sz="4800" b="1">
                <a:solidFill>
                  <a:srgbClr val="FFFFFF"/>
                </a:solidFill>
              </a:defRPr>
            </a:lvl7pPr>
            <a:lvl8pPr lvl="7" algn="r" rtl="0">
              <a:lnSpc>
                <a:spcPct val="90000"/>
              </a:lnSpc>
              <a:spcBef>
                <a:spcPts val="0"/>
              </a:spcBef>
              <a:spcAft>
                <a:spcPts val="0"/>
              </a:spcAft>
              <a:buClr>
                <a:srgbClr val="FFFFFF"/>
              </a:buClr>
              <a:buSzPts val="4800"/>
              <a:buFont typeface="Arial"/>
              <a:buNone/>
              <a:defRPr sz="4800" b="1">
                <a:solidFill>
                  <a:srgbClr val="FFFFFF"/>
                </a:solidFill>
              </a:defRPr>
            </a:lvl8pPr>
            <a:lvl9pPr lvl="8" algn="r" rtl="0">
              <a:lnSpc>
                <a:spcPct val="90000"/>
              </a:lnSpc>
              <a:spcBef>
                <a:spcPts val="0"/>
              </a:spcBef>
              <a:spcAft>
                <a:spcPts val="0"/>
              </a:spcAft>
              <a:buClr>
                <a:srgbClr val="FFFFFF"/>
              </a:buClr>
              <a:buSzPts val="4800"/>
              <a:buFont typeface="Arial"/>
              <a:buNone/>
              <a:defRPr sz="4800" b="1">
                <a:solidFill>
                  <a:srgbClr val="FFFFFF"/>
                </a:solidFill>
              </a:defRPr>
            </a:lvl9pPr>
          </a:lstStyle>
          <a:p>
            <a:endParaRPr/>
          </a:p>
        </p:txBody>
      </p:sp>
      <p:sp>
        <p:nvSpPr>
          <p:cNvPr id="127" name="Google Shape;127;p40"/>
          <p:cNvSpPr txBox="1"/>
          <p:nvPr/>
        </p:nvSpPr>
        <p:spPr>
          <a:xfrm>
            <a:off x="3625600" y="1134525"/>
            <a:ext cx="1057200" cy="287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 sz="22500" b="0" i="0" u="none" strike="noStrike" cap="none">
                <a:solidFill>
                  <a:schemeClr val="accent1"/>
                </a:solidFill>
                <a:latin typeface="Arial"/>
                <a:ea typeface="Arial"/>
                <a:cs typeface="Arial"/>
                <a:sym typeface="Arial"/>
              </a:rPr>
              <a:t>{</a:t>
            </a:r>
            <a:endParaRPr sz="1100" b="0" i="0" u="none" strike="noStrike" cap="none">
              <a:solidFill>
                <a:schemeClr val="accent1"/>
              </a:solidFill>
              <a:latin typeface="Arial"/>
              <a:ea typeface="Arial"/>
              <a:cs typeface="Arial"/>
              <a:sym typeface="Arial"/>
            </a:endParaRPr>
          </a:p>
        </p:txBody>
      </p:sp>
      <p:sp>
        <p:nvSpPr>
          <p:cNvPr id="128" name="Google Shape;128;p40"/>
          <p:cNvSpPr txBox="1">
            <a:spLocks noGrp="1"/>
          </p:cNvSpPr>
          <p:nvPr>
            <p:ph type="subTitle" idx="1"/>
          </p:nvPr>
        </p:nvSpPr>
        <p:spPr>
          <a:xfrm>
            <a:off x="4931750" y="316875"/>
            <a:ext cx="3737100" cy="45117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1600"/>
              <a:buNone/>
              <a:defRPr sz="2000" b="1">
                <a:solidFill>
                  <a:schemeClr val="lt1"/>
                </a:solidFill>
              </a:defRPr>
            </a:lvl1pPr>
            <a:lvl2pPr lvl="1" algn="l" rtl="0">
              <a:lnSpc>
                <a:spcPct val="90000"/>
              </a:lnSpc>
              <a:spcBef>
                <a:spcPts val="0"/>
              </a:spcBef>
              <a:spcAft>
                <a:spcPts val="0"/>
              </a:spcAft>
              <a:buSzPts val="1400"/>
              <a:buNone/>
              <a:defRPr b="1">
                <a:highlight>
                  <a:schemeClr val="lt1"/>
                </a:highlight>
              </a:defRPr>
            </a:lvl2pPr>
            <a:lvl3pPr lvl="2" algn="l" rtl="0">
              <a:lnSpc>
                <a:spcPct val="90000"/>
              </a:lnSpc>
              <a:spcBef>
                <a:spcPts val="0"/>
              </a:spcBef>
              <a:spcAft>
                <a:spcPts val="0"/>
              </a:spcAft>
              <a:buSzPts val="1400"/>
              <a:buNone/>
              <a:defRPr b="1">
                <a:highlight>
                  <a:schemeClr val="lt1"/>
                </a:highlight>
              </a:defRPr>
            </a:lvl3pPr>
            <a:lvl4pPr lvl="3" algn="l" rtl="0">
              <a:lnSpc>
                <a:spcPct val="90000"/>
              </a:lnSpc>
              <a:spcBef>
                <a:spcPts val="0"/>
              </a:spcBef>
              <a:spcAft>
                <a:spcPts val="0"/>
              </a:spcAft>
              <a:buSzPts val="1400"/>
              <a:buNone/>
              <a:defRPr b="1">
                <a:highlight>
                  <a:schemeClr val="lt1"/>
                </a:highlight>
              </a:defRPr>
            </a:lvl4pPr>
            <a:lvl5pPr lvl="4" algn="l" rtl="0">
              <a:lnSpc>
                <a:spcPct val="90000"/>
              </a:lnSpc>
              <a:spcBef>
                <a:spcPts val="0"/>
              </a:spcBef>
              <a:spcAft>
                <a:spcPts val="0"/>
              </a:spcAft>
              <a:buSzPts val="1400"/>
              <a:buNone/>
              <a:defRPr b="1">
                <a:highlight>
                  <a:schemeClr val="lt1"/>
                </a:highlight>
              </a:defRPr>
            </a:lvl5pPr>
            <a:lvl6pPr lvl="5" algn="l" rtl="0">
              <a:lnSpc>
                <a:spcPct val="90000"/>
              </a:lnSpc>
              <a:spcBef>
                <a:spcPts val="0"/>
              </a:spcBef>
              <a:spcAft>
                <a:spcPts val="0"/>
              </a:spcAft>
              <a:buSzPts val="1400"/>
              <a:buNone/>
              <a:defRPr b="1">
                <a:highlight>
                  <a:schemeClr val="lt1"/>
                </a:highlight>
              </a:defRPr>
            </a:lvl6pPr>
            <a:lvl7pPr lvl="6" algn="l" rtl="0">
              <a:lnSpc>
                <a:spcPct val="90000"/>
              </a:lnSpc>
              <a:spcBef>
                <a:spcPts val="0"/>
              </a:spcBef>
              <a:spcAft>
                <a:spcPts val="0"/>
              </a:spcAft>
              <a:buSzPts val="1400"/>
              <a:buNone/>
              <a:defRPr b="1">
                <a:highlight>
                  <a:schemeClr val="lt1"/>
                </a:highlight>
              </a:defRPr>
            </a:lvl7pPr>
            <a:lvl8pPr lvl="7" algn="l" rtl="0">
              <a:lnSpc>
                <a:spcPct val="90000"/>
              </a:lnSpc>
              <a:spcBef>
                <a:spcPts val="0"/>
              </a:spcBef>
              <a:spcAft>
                <a:spcPts val="0"/>
              </a:spcAft>
              <a:buSzPts val="1400"/>
              <a:buNone/>
              <a:defRPr b="1">
                <a:highlight>
                  <a:schemeClr val="lt1"/>
                </a:highlight>
              </a:defRPr>
            </a:lvl8pPr>
            <a:lvl9pPr lvl="8" algn="l" rtl="0">
              <a:lnSpc>
                <a:spcPct val="90000"/>
              </a:lnSpc>
              <a:spcBef>
                <a:spcPts val="0"/>
              </a:spcBef>
              <a:spcAft>
                <a:spcPts val="0"/>
              </a:spcAft>
              <a:buSzPts val="1400"/>
              <a:buNone/>
              <a:defRPr b="1">
                <a:highlight>
                  <a:schemeClr val="lt1"/>
                </a:highlight>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2: Title — one column, left">
  <p:cSld name="CUSTOM_1">
    <p:spTree>
      <p:nvGrpSpPr>
        <p:cNvPr id="1" name="Shape 129"/>
        <p:cNvGrpSpPr/>
        <p:nvPr/>
      </p:nvGrpSpPr>
      <p:grpSpPr>
        <a:xfrm>
          <a:off x="0" y="0"/>
          <a:ext cx="0" cy="0"/>
          <a:chOff x="0" y="0"/>
          <a:chExt cx="0" cy="0"/>
        </a:xfrm>
      </p:grpSpPr>
      <p:sp>
        <p:nvSpPr>
          <p:cNvPr id="130" name="Google Shape;130;p41"/>
          <p:cNvSpPr txBox="1">
            <a:spLocks noGrp="1"/>
          </p:cNvSpPr>
          <p:nvPr>
            <p:ph type="title"/>
          </p:nvPr>
        </p:nvSpPr>
        <p:spPr>
          <a:xfrm>
            <a:off x="419750" y="315325"/>
            <a:ext cx="24189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0"/>
              </a:spcBef>
              <a:spcAft>
                <a:spcPts val="0"/>
              </a:spcAft>
              <a:buClr>
                <a:schemeClr val="dk1"/>
              </a:buClr>
              <a:buSzPts val="3200"/>
              <a:buFont typeface="Arial"/>
              <a:buNone/>
              <a:defRPr sz="3200" b="1">
                <a:solidFill>
                  <a:schemeClr val="dk1"/>
                </a:solidFill>
              </a:defRPr>
            </a:lvl3pPr>
            <a:lvl4pPr lvl="3" algn="l" rtl="0">
              <a:lnSpc>
                <a:spcPct val="90000"/>
              </a:lnSpc>
              <a:spcBef>
                <a:spcPts val="0"/>
              </a:spcBef>
              <a:spcAft>
                <a:spcPts val="0"/>
              </a:spcAft>
              <a:buClr>
                <a:schemeClr val="dk1"/>
              </a:buClr>
              <a:buSzPts val="3200"/>
              <a:buFont typeface="Arial"/>
              <a:buNone/>
              <a:defRPr sz="3200" b="1">
                <a:solidFill>
                  <a:schemeClr val="dk1"/>
                </a:solidFill>
              </a:defRPr>
            </a:lvl4pPr>
            <a:lvl5pPr lvl="4" algn="l" rtl="0">
              <a:lnSpc>
                <a:spcPct val="90000"/>
              </a:lnSpc>
              <a:spcBef>
                <a:spcPts val="0"/>
              </a:spcBef>
              <a:spcAft>
                <a:spcPts val="0"/>
              </a:spcAft>
              <a:buClr>
                <a:schemeClr val="dk1"/>
              </a:buClr>
              <a:buSzPts val="3200"/>
              <a:buFont typeface="Arial"/>
              <a:buNone/>
              <a:defRPr sz="3200" b="1">
                <a:solidFill>
                  <a:schemeClr val="dk1"/>
                </a:solidFill>
              </a:defRPr>
            </a:lvl5pPr>
            <a:lvl6pPr lvl="5" algn="l" rtl="0">
              <a:lnSpc>
                <a:spcPct val="90000"/>
              </a:lnSpc>
              <a:spcBef>
                <a:spcPts val="0"/>
              </a:spcBef>
              <a:spcAft>
                <a:spcPts val="0"/>
              </a:spcAft>
              <a:buClr>
                <a:schemeClr val="dk1"/>
              </a:buClr>
              <a:buSzPts val="3200"/>
              <a:buFont typeface="Arial"/>
              <a:buNone/>
              <a:defRPr sz="3200" b="1">
                <a:solidFill>
                  <a:schemeClr val="dk1"/>
                </a:solidFill>
              </a:defRPr>
            </a:lvl6pPr>
            <a:lvl7pPr lvl="6" algn="l" rtl="0">
              <a:lnSpc>
                <a:spcPct val="90000"/>
              </a:lnSpc>
              <a:spcBef>
                <a:spcPts val="0"/>
              </a:spcBef>
              <a:spcAft>
                <a:spcPts val="0"/>
              </a:spcAft>
              <a:buClr>
                <a:schemeClr val="dk1"/>
              </a:buClr>
              <a:buSzPts val="3200"/>
              <a:buFont typeface="Arial"/>
              <a:buNone/>
              <a:defRPr sz="3200" b="1">
                <a:solidFill>
                  <a:schemeClr val="dk1"/>
                </a:solidFill>
              </a:defRPr>
            </a:lvl7pPr>
            <a:lvl8pPr lvl="7" algn="l" rtl="0">
              <a:lnSpc>
                <a:spcPct val="90000"/>
              </a:lnSpc>
              <a:spcBef>
                <a:spcPts val="0"/>
              </a:spcBef>
              <a:spcAft>
                <a:spcPts val="0"/>
              </a:spcAft>
              <a:buClr>
                <a:schemeClr val="dk1"/>
              </a:buClr>
              <a:buSzPts val="3200"/>
              <a:buFont typeface="Arial"/>
              <a:buNone/>
              <a:defRPr sz="3200" b="1">
                <a:solidFill>
                  <a:schemeClr val="dk1"/>
                </a:solidFill>
              </a:defRPr>
            </a:lvl8pPr>
            <a:lvl9pPr lvl="8" algn="l" rtl="0">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2: Speaker intro, black">
  <p:cSld name="CUSTOM_6">
    <p:spTree>
      <p:nvGrpSpPr>
        <p:cNvPr id="1" name="Shape 131"/>
        <p:cNvGrpSpPr/>
        <p:nvPr/>
      </p:nvGrpSpPr>
      <p:grpSpPr>
        <a:xfrm>
          <a:off x="0" y="0"/>
          <a:ext cx="0" cy="0"/>
          <a:chOff x="0" y="0"/>
          <a:chExt cx="0" cy="0"/>
        </a:xfrm>
      </p:grpSpPr>
      <p:sp>
        <p:nvSpPr>
          <p:cNvPr id="132" name="Google Shape;132;p42"/>
          <p:cNvSpPr>
            <a:spLocks noGrp="1"/>
          </p:cNvSpPr>
          <p:nvPr>
            <p:ph type="pic" idx="2"/>
          </p:nvPr>
        </p:nvSpPr>
        <p:spPr>
          <a:xfrm>
            <a:off x="1006875" y="1121950"/>
            <a:ext cx="1984200" cy="2006100"/>
          </a:xfrm>
          <a:prstGeom prst="rect">
            <a:avLst/>
          </a:prstGeom>
          <a:noFill/>
          <a:ln>
            <a:noFill/>
          </a:ln>
        </p:spPr>
      </p:sp>
      <p:sp>
        <p:nvSpPr>
          <p:cNvPr id="133" name="Google Shape;133;p42"/>
          <p:cNvSpPr txBox="1">
            <a:spLocks noGrp="1"/>
          </p:cNvSpPr>
          <p:nvPr>
            <p:ph type="title"/>
          </p:nvPr>
        </p:nvSpPr>
        <p:spPr>
          <a:xfrm>
            <a:off x="3787925" y="1511825"/>
            <a:ext cx="4931100" cy="572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000"/>
              <a:buNone/>
              <a:defRPr sz="4400">
                <a:solidFill>
                  <a:schemeClr val="lt1"/>
                </a:solidFill>
              </a:defRPr>
            </a:lvl1pPr>
            <a:lvl2pPr lvl="1" algn="l" rtl="0">
              <a:lnSpc>
                <a:spcPct val="90000"/>
              </a:lnSpc>
              <a:spcBef>
                <a:spcPts val="80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34" name="Google Shape;134;p42"/>
          <p:cNvSpPr txBox="1">
            <a:spLocks noGrp="1"/>
          </p:cNvSpPr>
          <p:nvPr>
            <p:ph type="subTitle" idx="1"/>
          </p:nvPr>
        </p:nvSpPr>
        <p:spPr>
          <a:xfrm>
            <a:off x="3784450" y="1121950"/>
            <a:ext cx="4731900" cy="3237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400"/>
              <a:buNone/>
              <a:defRPr b="1">
                <a:highlight>
                  <a:schemeClr val="accent1"/>
                </a:highlight>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
        <p:nvSpPr>
          <p:cNvPr id="135" name="Google Shape;135;p42"/>
          <p:cNvSpPr txBox="1">
            <a:spLocks noGrp="1"/>
          </p:cNvSpPr>
          <p:nvPr>
            <p:ph type="body" idx="3"/>
          </p:nvPr>
        </p:nvSpPr>
        <p:spPr>
          <a:xfrm>
            <a:off x="3784450" y="2870250"/>
            <a:ext cx="4931100" cy="20337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Clr>
                <a:schemeClr val="lt1"/>
              </a:buClr>
              <a:buSzPts val="2000"/>
              <a:buNone/>
              <a:defRPr sz="2000" b="1">
                <a:solidFill>
                  <a:schemeClr val="lt1"/>
                </a:solidFill>
              </a:defRPr>
            </a:lvl1pPr>
            <a:lvl2pPr marL="914400" lvl="1" indent="-228600" algn="l" rtl="0">
              <a:lnSpc>
                <a:spcPct val="115000"/>
              </a:lnSpc>
              <a:spcBef>
                <a:spcPts val="400"/>
              </a:spcBef>
              <a:spcAft>
                <a:spcPts val="0"/>
              </a:spcAft>
              <a:buClr>
                <a:schemeClr val="lt1"/>
              </a:buClr>
              <a:buSzPts val="1600"/>
              <a:buNone/>
              <a:defRPr sz="1600" b="1">
                <a:solidFill>
                  <a:schemeClr val="lt1"/>
                </a:solidFill>
              </a:defRPr>
            </a:lvl2pPr>
            <a:lvl3pPr marL="1371600" lvl="2" indent="-228600" algn="l" rtl="0">
              <a:lnSpc>
                <a:spcPct val="115000"/>
              </a:lnSpc>
              <a:spcBef>
                <a:spcPts val="400"/>
              </a:spcBef>
              <a:spcAft>
                <a:spcPts val="0"/>
              </a:spcAft>
              <a:buClr>
                <a:schemeClr val="lt1"/>
              </a:buClr>
              <a:buSzPts val="1600"/>
              <a:buNone/>
              <a:defRPr sz="1600" b="1">
                <a:solidFill>
                  <a:schemeClr val="lt1"/>
                </a:solidFill>
              </a:defRPr>
            </a:lvl3pPr>
            <a:lvl4pPr marL="1828800" lvl="3" indent="-228600" algn="l" rtl="0">
              <a:lnSpc>
                <a:spcPct val="115000"/>
              </a:lnSpc>
              <a:spcBef>
                <a:spcPts val="400"/>
              </a:spcBef>
              <a:spcAft>
                <a:spcPts val="0"/>
              </a:spcAft>
              <a:buClr>
                <a:schemeClr val="lt1"/>
              </a:buClr>
              <a:buSzPts val="1200"/>
              <a:buNone/>
              <a:defRPr sz="1200" b="1">
                <a:solidFill>
                  <a:schemeClr val="lt1"/>
                </a:solidFill>
              </a:defRPr>
            </a:lvl4pPr>
            <a:lvl5pPr marL="2286000" lvl="4" indent="-228600" algn="l" rtl="0">
              <a:lnSpc>
                <a:spcPct val="115000"/>
              </a:lnSpc>
              <a:spcBef>
                <a:spcPts val="400"/>
              </a:spcBef>
              <a:spcAft>
                <a:spcPts val="0"/>
              </a:spcAft>
              <a:buClr>
                <a:schemeClr val="lt1"/>
              </a:buClr>
              <a:buSzPts val="1200"/>
              <a:buNone/>
              <a:defRPr sz="1200" b="1">
                <a:solidFill>
                  <a:schemeClr val="lt1"/>
                </a:solidFill>
              </a:defRPr>
            </a:lvl5pPr>
            <a:lvl6pPr marL="2743200" lvl="5" indent="-228600" algn="l" rtl="0">
              <a:lnSpc>
                <a:spcPct val="115000"/>
              </a:lnSpc>
              <a:spcBef>
                <a:spcPts val="400"/>
              </a:spcBef>
              <a:spcAft>
                <a:spcPts val="0"/>
              </a:spcAft>
              <a:buClr>
                <a:schemeClr val="lt1"/>
              </a:buClr>
              <a:buSzPts val="800"/>
              <a:buNone/>
              <a:defRPr sz="800" b="1">
                <a:solidFill>
                  <a:schemeClr val="lt1"/>
                </a:solidFill>
              </a:defRPr>
            </a:lvl6pPr>
            <a:lvl7pPr marL="3200400" lvl="6" indent="-228600" algn="l" rtl="0">
              <a:lnSpc>
                <a:spcPct val="115000"/>
              </a:lnSpc>
              <a:spcBef>
                <a:spcPts val="400"/>
              </a:spcBef>
              <a:spcAft>
                <a:spcPts val="0"/>
              </a:spcAft>
              <a:buClr>
                <a:schemeClr val="lt1"/>
              </a:buClr>
              <a:buSzPts val="800"/>
              <a:buNone/>
              <a:defRPr sz="800" b="1">
                <a:solidFill>
                  <a:schemeClr val="lt1"/>
                </a:solidFill>
              </a:defRPr>
            </a:lvl7pPr>
            <a:lvl8pPr marL="3657600" lvl="7" indent="-228600" algn="l" rtl="0">
              <a:lnSpc>
                <a:spcPct val="115000"/>
              </a:lnSpc>
              <a:spcBef>
                <a:spcPts val="400"/>
              </a:spcBef>
              <a:spcAft>
                <a:spcPts val="0"/>
              </a:spcAft>
              <a:buClr>
                <a:schemeClr val="lt1"/>
              </a:buClr>
              <a:buSzPts val="800"/>
              <a:buNone/>
              <a:defRPr sz="800" b="1">
                <a:solidFill>
                  <a:schemeClr val="lt1"/>
                </a:solidFill>
              </a:defRPr>
            </a:lvl8pPr>
            <a:lvl9pPr marL="4114800" lvl="8" indent="-228600" algn="l" rtl="0">
              <a:lnSpc>
                <a:spcPct val="115000"/>
              </a:lnSpc>
              <a:spcBef>
                <a:spcPts val="400"/>
              </a:spcBef>
              <a:spcAft>
                <a:spcPts val="400"/>
              </a:spcAft>
              <a:buClr>
                <a:schemeClr val="lt1"/>
              </a:buClr>
              <a:buSzPts val="800"/>
              <a:buNone/>
              <a:defRPr sz="800" b="1">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2: Speaker intro, white">
  <p:cSld name="CUSTOM_6_1">
    <p:spTree>
      <p:nvGrpSpPr>
        <p:cNvPr id="1" name="Shape 136"/>
        <p:cNvGrpSpPr/>
        <p:nvPr/>
      </p:nvGrpSpPr>
      <p:grpSpPr>
        <a:xfrm>
          <a:off x="0" y="0"/>
          <a:ext cx="0" cy="0"/>
          <a:chOff x="0" y="0"/>
          <a:chExt cx="0" cy="0"/>
        </a:xfrm>
      </p:grpSpPr>
      <p:sp>
        <p:nvSpPr>
          <p:cNvPr id="137" name="Google Shape;137;p43"/>
          <p:cNvSpPr>
            <a:spLocks noGrp="1"/>
          </p:cNvSpPr>
          <p:nvPr>
            <p:ph type="pic" idx="2"/>
          </p:nvPr>
        </p:nvSpPr>
        <p:spPr>
          <a:xfrm>
            <a:off x="1006875" y="1121950"/>
            <a:ext cx="1984200" cy="2006100"/>
          </a:xfrm>
          <a:prstGeom prst="rect">
            <a:avLst/>
          </a:prstGeom>
          <a:noFill/>
          <a:ln>
            <a:noFill/>
          </a:ln>
        </p:spPr>
      </p:sp>
      <p:sp>
        <p:nvSpPr>
          <p:cNvPr id="138" name="Google Shape;138;p43"/>
          <p:cNvSpPr txBox="1">
            <a:spLocks noGrp="1"/>
          </p:cNvSpPr>
          <p:nvPr>
            <p:ph type="title"/>
          </p:nvPr>
        </p:nvSpPr>
        <p:spPr>
          <a:xfrm>
            <a:off x="3787925" y="1511825"/>
            <a:ext cx="4931100" cy="572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1000"/>
              <a:buNone/>
              <a:defRPr sz="4400"/>
            </a:lvl1pPr>
            <a:lvl2pPr lvl="1" algn="l" rtl="0">
              <a:lnSpc>
                <a:spcPct val="90000"/>
              </a:lnSpc>
              <a:spcBef>
                <a:spcPts val="800"/>
              </a:spcBef>
              <a:spcAft>
                <a:spcPts val="0"/>
              </a:spcAft>
              <a:buSzPts val="1400"/>
              <a:buNone/>
              <a:defRPr/>
            </a:lvl2pPr>
            <a:lvl3pPr lvl="2" algn="l" rtl="0">
              <a:lnSpc>
                <a:spcPct val="90000"/>
              </a:lnSpc>
              <a:spcBef>
                <a:spcPts val="0"/>
              </a:spcBef>
              <a:spcAft>
                <a:spcPts val="0"/>
              </a:spcAft>
              <a:buSzPts val="1400"/>
              <a:buNone/>
              <a:defRPr/>
            </a:lvl3pPr>
            <a:lvl4pPr lvl="3" algn="l" rtl="0">
              <a:lnSpc>
                <a:spcPct val="90000"/>
              </a:lnSpc>
              <a:spcBef>
                <a:spcPts val="0"/>
              </a:spcBef>
              <a:spcAft>
                <a:spcPts val="0"/>
              </a:spcAft>
              <a:buSzPts val="1400"/>
              <a:buNone/>
              <a:defRPr/>
            </a:lvl4pPr>
            <a:lvl5pPr lvl="4" algn="l" rtl="0">
              <a:lnSpc>
                <a:spcPct val="90000"/>
              </a:lnSpc>
              <a:spcBef>
                <a:spcPts val="0"/>
              </a:spcBef>
              <a:spcAft>
                <a:spcPts val="0"/>
              </a:spcAft>
              <a:buSzPts val="1400"/>
              <a:buNone/>
              <a:defRPr/>
            </a:lvl5pPr>
            <a:lvl6pPr lvl="5" algn="l" rtl="0">
              <a:lnSpc>
                <a:spcPct val="90000"/>
              </a:lnSpc>
              <a:spcBef>
                <a:spcPts val="0"/>
              </a:spcBef>
              <a:spcAft>
                <a:spcPts val="0"/>
              </a:spcAft>
              <a:buSzPts val="1400"/>
              <a:buNone/>
              <a:defRPr/>
            </a:lvl6pPr>
            <a:lvl7pPr lvl="6" algn="l" rtl="0">
              <a:lnSpc>
                <a:spcPct val="90000"/>
              </a:lnSpc>
              <a:spcBef>
                <a:spcPts val="0"/>
              </a:spcBef>
              <a:spcAft>
                <a:spcPts val="0"/>
              </a:spcAft>
              <a:buSzPts val="1400"/>
              <a:buNone/>
              <a:defRPr/>
            </a:lvl7pPr>
            <a:lvl8pPr lvl="7" algn="l" rtl="0">
              <a:lnSpc>
                <a:spcPct val="90000"/>
              </a:lnSpc>
              <a:spcBef>
                <a:spcPts val="0"/>
              </a:spcBef>
              <a:spcAft>
                <a:spcPts val="0"/>
              </a:spcAft>
              <a:buSzPts val="1400"/>
              <a:buNone/>
              <a:defRPr/>
            </a:lvl8pPr>
            <a:lvl9pPr lvl="8" algn="l" rtl="0">
              <a:lnSpc>
                <a:spcPct val="90000"/>
              </a:lnSpc>
              <a:spcBef>
                <a:spcPts val="0"/>
              </a:spcBef>
              <a:spcAft>
                <a:spcPts val="0"/>
              </a:spcAft>
              <a:buSzPts val="1400"/>
              <a:buNone/>
              <a:defRPr/>
            </a:lvl9pPr>
          </a:lstStyle>
          <a:p>
            <a:endParaRPr/>
          </a:p>
        </p:txBody>
      </p:sp>
      <p:sp>
        <p:nvSpPr>
          <p:cNvPr id="139" name="Google Shape;139;p43"/>
          <p:cNvSpPr txBox="1">
            <a:spLocks noGrp="1"/>
          </p:cNvSpPr>
          <p:nvPr>
            <p:ph type="subTitle" idx="1"/>
          </p:nvPr>
        </p:nvSpPr>
        <p:spPr>
          <a:xfrm>
            <a:off x="3784450" y="1121950"/>
            <a:ext cx="4731900" cy="3237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400"/>
              <a:buNone/>
              <a:defRPr b="1">
                <a:highlight>
                  <a:schemeClr val="accent1"/>
                </a:highlight>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
        <p:nvSpPr>
          <p:cNvPr id="140" name="Google Shape;140;p43"/>
          <p:cNvSpPr txBox="1">
            <a:spLocks noGrp="1"/>
          </p:cNvSpPr>
          <p:nvPr>
            <p:ph type="body" idx="3"/>
          </p:nvPr>
        </p:nvSpPr>
        <p:spPr>
          <a:xfrm>
            <a:off x="3784450" y="2870250"/>
            <a:ext cx="4931100" cy="20337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Clr>
                <a:schemeClr val="dk1"/>
              </a:buClr>
              <a:buSzPts val="2000"/>
              <a:buNone/>
              <a:defRPr sz="2000" b="1">
                <a:solidFill>
                  <a:schemeClr val="dk1"/>
                </a:solidFill>
              </a:defRPr>
            </a:lvl1pPr>
            <a:lvl2pPr marL="914400" lvl="1" indent="-228600" algn="l" rtl="0">
              <a:lnSpc>
                <a:spcPct val="115000"/>
              </a:lnSpc>
              <a:spcBef>
                <a:spcPts val="400"/>
              </a:spcBef>
              <a:spcAft>
                <a:spcPts val="0"/>
              </a:spcAft>
              <a:buClr>
                <a:schemeClr val="dk1"/>
              </a:buClr>
              <a:buSzPts val="1600"/>
              <a:buNone/>
              <a:defRPr sz="1600" b="1">
                <a:solidFill>
                  <a:schemeClr val="dk1"/>
                </a:solidFill>
              </a:defRPr>
            </a:lvl2pPr>
            <a:lvl3pPr marL="1371600" lvl="2" indent="-228600" algn="l" rtl="0">
              <a:lnSpc>
                <a:spcPct val="115000"/>
              </a:lnSpc>
              <a:spcBef>
                <a:spcPts val="400"/>
              </a:spcBef>
              <a:spcAft>
                <a:spcPts val="0"/>
              </a:spcAft>
              <a:buClr>
                <a:schemeClr val="dk1"/>
              </a:buClr>
              <a:buSzPts val="1600"/>
              <a:buNone/>
              <a:defRPr sz="1600" b="1">
                <a:solidFill>
                  <a:schemeClr val="dk1"/>
                </a:solidFill>
              </a:defRPr>
            </a:lvl3pPr>
            <a:lvl4pPr marL="1828800" lvl="3" indent="-228600" algn="l" rtl="0">
              <a:lnSpc>
                <a:spcPct val="115000"/>
              </a:lnSpc>
              <a:spcBef>
                <a:spcPts val="400"/>
              </a:spcBef>
              <a:spcAft>
                <a:spcPts val="0"/>
              </a:spcAft>
              <a:buClr>
                <a:schemeClr val="dk1"/>
              </a:buClr>
              <a:buSzPts val="1200"/>
              <a:buNone/>
              <a:defRPr sz="1200" b="1">
                <a:solidFill>
                  <a:schemeClr val="dk1"/>
                </a:solidFill>
              </a:defRPr>
            </a:lvl4pPr>
            <a:lvl5pPr marL="2286000" lvl="4" indent="-228600" algn="l" rtl="0">
              <a:lnSpc>
                <a:spcPct val="115000"/>
              </a:lnSpc>
              <a:spcBef>
                <a:spcPts val="400"/>
              </a:spcBef>
              <a:spcAft>
                <a:spcPts val="0"/>
              </a:spcAft>
              <a:buClr>
                <a:schemeClr val="dk1"/>
              </a:buClr>
              <a:buSzPts val="1200"/>
              <a:buNone/>
              <a:defRPr sz="1200" b="1">
                <a:solidFill>
                  <a:schemeClr val="dk1"/>
                </a:solidFill>
              </a:defRPr>
            </a:lvl5pPr>
            <a:lvl6pPr marL="2743200" lvl="5" indent="-228600" algn="l" rtl="0">
              <a:lnSpc>
                <a:spcPct val="115000"/>
              </a:lnSpc>
              <a:spcBef>
                <a:spcPts val="400"/>
              </a:spcBef>
              <a:spcAft>
                <a:spcPts val="0"/>
              </a:spcAft>
              <a:buClr>
                <a:schemeClr val="dk1"/>
              </a:buClr>
              <a:buSzPts val="800"/>
              <a:buNone/>
              <a:defRPr sz="800" b="1">
                <a:solidFill>
                  <a:schemeClr val="dk1"/>
                </a:solidFill>
              </a:defRPr>
            </a:lvl6pPr>
            <a:lvl7pPr marL="3200400" lvl="6" indent="-228600" algn="l" rtl="0">
              <a:lnSpc>
                <a:spcPct val="115000"/>
              </a:lnSpc>
              <a:spcBef>
                <a:spcPts val="400"/>
              </a:spcBef>
              <a:spcAft>
                <a:spcPts val="0"/>
              </a:spcAft>
              <a:buClr>
                <a:schemeClr val="dk1"/>
              </a:buClr>
              <a:buSzPts val="800"/>
              <a:buNone/>
              <a:defRPr sz="800" b="1">
                <a:solidFill>
                  <a:schemeClr val="dk1"/>
                </a:solidFill>
              </a:defRPr>
            </a:lvl7pPr>
            <a:lvl8pPr marL="3657600" lvl="7" indent="-228600" algn="l" rtl="0">
              <a:lnSpc>
                <a:spcPct val="115000"/>
              </a:lnSpc>
              <a:spcBef>
                <a:spcPts val="400"/>
              </a:spcBef>
              <a:spcAft>
                <a:spcPts val="0"/>
              </a:spcAft>
              <a:buClr>
                <a:schemeClr val="dk1"/>
              </a:buClr>
              <a:buSzPts val="800"/>
              <a:buNone/>
              <a:defRPr sz="800" b="1">
                <a:solidFill>
                  <a:schemeClr val="dk1"/>
                </a:solidFill>
              </a:defRPr>
            </a:lvl8pPr>
            <a:lvl9pPr marL="4114800" lvl="8" indent="-228600" algn="l" rtl="0">
              <a:lnSpc>
                <a:spcPct val="115000"/>
              </a:lnSpc>
              <a:spcBef>
                <a:spcPts val="400"/>
              </a:spcBef>
              <a:spcAft>
                <a:spcPts val="400"/>
              </a:spcAft>
              <a:buClr>
                <a:schemeClr val="dk1"/>
              </a:buClr>
              <a:buSzPts val="800"/>
              <a:buNone/>
              <a:defRPr sz="800" b="1">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2: Title, text — one column, left">
  <p:cSld name="1_19 ">
    <p:spTree>
      <p:nvGrpSpPr>
        <p:cNvPr id="1" name="Shape 141"/>
        <p:cNvGrpSpPr/>
        <p:nvPr/>
      </p:nvGrpSpPr>
      <p:grpSpPr>
        <a:xfrm>
          <a:off x="0" y="0"/>
          <a:ext cx="0" cy="0"/>
          <a:chOff x="0" y="0"/>
          <a:chExt cx="0" cy="0"/>
        </a:xfrm>
      </p:grpSpPr>
      <p:sp>
        <p:nvSpPr>
          <p:cNvPr id="142" name="Google Shape;142;p44"/>
          <p:cNvSpPr txBox="1">
            <a:spLocks noGrp="1"/>
          </p:cNvSpPr>
          <p:nvPr>
            <p:ph type="body" idx="1"/>
          </p:nvPr>
        </p:nvSpPr>
        <p:spPr>
          <a:xfrm>
            <a:off x="424925" y="1365150"/>
            <a:ext cx="4091100" cy="34626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43" name="Google Shape;143;p44"/>
          <p:cNvSpPr txBox="1">
            <a:spLocks noGrp="1"/>
          </p:cNvSpPr>
          <p:nvPr>
            <p:ph type="title"/>
          </p:nvPr>
        </p:nvSpPr>
        <p:spPr>
          <a:xfrm>
            <a:off x="419750" y="315325"/>
            <a:ext cx="40911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0"/>
              </a:spcBef>
              <a:spcAft>
                <a:spcPts val="0"/>
              </a:spcAft>
              <a:buClr>
                <a:schemeClr val="dk1"/>
              </a:buClr>
              <a:buSzPts val="3200"/>
              <a:buFont typeface="Arial"/>
              <a:buNone/>
              <a:defRPr sz="3200" b="1">
                <a:solidFill>
                  <a:schemeClr val="dk1"/>
                </a:solidFill>
              </a:defRPr>
            </a:lvl3pPr>
            <a:lvl4pPr lvl="3" algn="l" rtl="0">
              <a:lnSpc>
                <a:spcPct val="90000"/>
              </a:lnSpc>
              <a:spcBef>
                <a:spcPts val="0"/>
              </a:spcBef>
              <a:spcAft>
                <a:spcPts val="0"/>
              </a:spcAft>
              <a:buClr>
                <a:schemeClr val="dk1"/>
              </a:buClr>
              <a:buSzPts val="3200"/>
              <a:buFont typeface="Arial"/>
              <a:buNone/>
              <a:defRPr sz="3200" b="1">
                <a:solidFill>
                  <a:schemeClr val="dk1"/>
                </a:solidFill>
              </a:defRPr>
            </a:lvl4pPr>
            <a:lvl5pPr lvl="4" algn="l" rtl="0">
              <a:lnSpc>
                <a:spcPct val="90000"/>
              </a:lnSpc>
              <a:spcBef>
                <a:spcPts val="0"/>
              </a:spcBef>
              <a:spcAft>
                <a:spcPts val="0"/>
              </a:spcAft>
              <a:buClr>
                <a:schemeClr val="dk1"/>
              </a:buClr>
              <a:buSzPts val="3200"/>
              <a:buFont typeface="Arial"/>
              <a:buNone/>
              <a:defRPr sz="3200" b="1">
                <a:solidFill>
                  <a:schemeClr val="dk1"/>
                </a:solidFill>
              </a:defRPr>
            </a:lvl5pPr>
            <a:lvl6pPr lvl="5" algn="l" rtl="0">
              <a:lnSpc>
                <a:spcPct val="90000"/>
              </a:lnSpc>
              <a:spcBef>
                <a:spcPts val="0"/>
              </a:spcBef>
              <a:spcAft>
                <a:spcPts val="0"/>
              </a:spcAft>
              <a:buClr>
                <a:schemeClr val="dk1"/>
              </a:buClr>
              <a:buSzPts val="3200"/>
              <a:buFont typeface="Arial"/>
              <a:buNone/>
              <a:defRPr sz="3200" b="1">
                <a:solidFill>
                  <a:schemeClr val="dk1"/>
                </a:solidFill>
              </a:defRPr>
            </a:lvl6pPr>
            <a:lvl7pPr lvl="6" algn="l" rtl="0">
              <a:lnSpc>
                <a:spcPct val="90000"/>
              </a:lnSpc>
              <a:spcBef>
                <a:spcPts val="0"/>
              </a:spcBef>
              <a:spcAft>
                <a:spcPts val="0"/>
              </a:spcAft>
              <a:buClr>
                <a:schemeClr val="dk1"/>
              </a:buClr>
              <a:buSzPts val="3200"/>
              <a:buFont typeface="Arial"/>
              <a:buNone/>
              <a:defRPr sz="3200" b="1">
                <a:solidFill>
                  <a:schemeClr val="dk1"/>
                </a:solidFill>
              </a:defRPr>
            </a:lvl7pPr>
            <a:lvl8pPr lvl="7" algn="l" rtl="0">
              <a:lnSpc>
                <a:spcPct val="90000"/>
              </a:lnSpc>
              <a:spcBef>
                <a:spcPts val="0"/>
              </a:spcBef>
              <a:spcAft>
                <a:spcPts val="0"/>
              </a:spcAft>
              <a:buClr>
                <a:schemeClr val="dk1"/>
              </a:buClr>
              <a:buSzPts val="3200"/>
              <a:buFont typeface="Arial"/>
              <a:buNone/>
              <a:defRPr sz="3200" b="1">
                <a:solidFill>
                  <a:schemeClr val="dk1"/>
                </a:solidFill>
              </a:defRPr>
            </a:lvl8pPr>
            <a:lvl9pPr lvl="8" algn="l" rtl="0">
              <a:lnSpc>
                <a:spcPct val="9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2: Title, text — one column, gold">
  <p:cSld name="CUSTOM_2">
    <p:spTree>
      <p:nvGrpSpPr>
        <p:cNvPr id="1" name="Shape 144"/>
        <p:cNvGrpSpPr/>
        <p:nvPr/>
      </p:nvGrpSpPr>
      <p:grpSpPr>
        <a:xfrm>
          <a:off x="0" y="0"/>
          <a:ext cx="0" cy="0"/>
          <a:chOff x="0" y="0"/>
          <a:chExt cx="0" cy="0"/>
        </a:xfrm>
      </p:grpSpPr>
      <p:sp>
        <p:nvSpPr>
          <p:cNvPr id="145" name="Google Shape;145;p45"/>
          <p:cNvSpPr/>
          <p:nvPr/>
        </p:nvSpPr>
        <p:spPr>
          <a:xfrm>
            <a:off x="-9600" y="1253100"/>
            <a:ext cx="9163200" cy="3941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5"/>
          <p:cNvSpPr txBox="1">
            <a:spLocks noGrp="1"/>
          </p:cNvSpPr>
          <p:nvPr>
            <p:ph type="title"/>
          </p:nvPr>
        </p:nvSpPr>
        <p:spPr>
          <a:xfrm>
            <a:off x="424100" y="310100"/>
            <a:ext cx="82941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800"/>
              </a:spcBef>
              <a:spcAft>
                <a:spcPts val="0"/>
              </a:spcAft>
              <a:buClr>
                <a:schemeClr val="dk1"/>
              </a:buClr>
              <a:buSzPts val="3200"/>
              <a:buFont typeface="Arial"/>
              <a:buNone/>
              <a:defRPr sz="3200" b="1">
                <a:solidFill>
                  <a:schemeClr val="dk1"/>
                </a:solidFill>
              </a:defRPr>
            </a:lvl2pPr>
            <a:lvl3pPr lvl="2" algn="l" rtl="0">
              <a:lnSpc>
                <a:spcPct val="100000"/>
              </a:lnSpc>
              <a:spcBef>
                <a:spcPts val="0"/>
              </a:spcBef>
              <a:spcAft>
                <a:spcPts val="0"/>
              </a:spcAft>
              <a:buClr>
                <a:schemeClr val="dk1"/>
              </a:buClr>
              <a:buSzPts val="3200"/>
              <a:buFont typeface="Arial"/>
              <a:buNone/>
              <a:defRPr sz="3200" b="1">
                <a:solidFill>
                  <a:schemeClr val="dk1"/>
                </a:solidFill>
              </a:defRPr>
            </a:lvl3pPr>
            <a:lvl4pPr lvl="3" algn="l" rtl="0">
              <a:lnSpc>
                <a:spcPct val="100000"/>
              </a:lnSpc>
              <a:spcBef>
                <a:spcPts val="0"/>
              </a:spcBef>
              <a:spcAft>
                <a:spcPts val="0"/>
              </a:spcAft>
              <a:buClr>
                <a:schemeClr val="dk1"/>
              </a:buClr>
              <a:buSzPts val="3200"/>
              <a:buFont typeface="Arial"/>
              <a:buNone/>
              <a:defRPr sz="3200" b="1">
                <a:solidFill>
                  <a:schemeClr val="dk1"/>
                </a:solidFill>
              </a:defRPr>
            </a:lvl4pPr>
            <a:lvl5pPr lvl="4" algn="l" rtl="0">
              <a:lnSpc>
                <a:spcPct val="100000"/>
              </a:lnSpc>
              <a:spcBef>
                <a:spcPts val="0"/>
              </a:spcBef>
              <a:spcAft>
                <a:spcPts val="0"/>
              </a:spcAft>
              <a:buClr>
                <a:schemeClr val="dk1"/>
              </a:buClr>
              <a:buSzPts val="3200"/>
              <a:buFont typeface="Arial"/>
              <a:buNone/>
              <a:defRPr sz="3200" b="1">
                <a:solidFill>
                  <a:schemeClr val="dk1"/>
                </a:solidFill>
              </a:defRPr>
            </a:lvl5pPr>
            <a:lvl6pPr lvl="5" algn="l" rtl="0">
              <a:lnSpc>
                <a:spcPct val="100000"/>
              </a:lnSpc>
              <a:spcBef>
                <a:spcPts val="0"/>
              </a:spcBef>
              <a:spcAft>
                <a:spcPts val="0"/>
              </a:spcAft>
              <a:buClr>
                <a:schemeClr val="dk1"/>
              </a:buClr>
              <a:buSzPts val="3200"/>
              <a:buFont typeface="Arial"/>
              <a:buNone/>
              <a:defRPr sz="3200" b="1">
                <a:solidFill>
                  <a:schemeClr val="dk1"/>
                </a:solidFill>
              </a:defRPr>
            </a:lvl6pPr>
            <a:lvl7pPr lvl="6" algn="l" rtl="0">
              <a:lnSpc>
                <a:spcPct val="100000"/>
              </a:lnSpc>
              <a:spcBef>
                <a:spcPts val="0"/>
              </a:spcBef>
              <a:spcAft>
                <a:spcPts val="0"/>
              </a:spcAft>
              <a:buClr>
                <a:schemeClr val="dk1"/>
              </a:buClr>
              <a:buSzPts val="3200"/>
              <a:buFont typeface="Arial"/>
              <a:buNone/>
              <a:defRPr sz="3200" b="1">
                <a:solidFill>
                  <a:schemeClr val="dk1"/>
                </a:solidFill>
              </a:defRPr>
            </a:lvl7pPr>
            <a:lvl8pPr lvl="7" algn="l" rtl="0">
              <a:lnSpc>
                <a:spcPct val="100000"/>
              </a:lnSpc>
              <a:spcBef>
                <a:spcPts val="0"/>
              </a:spcBef>
              <a:spcAft>
                <a:spcPts val="0"/>
              </a:spcAft>
              <a:buClr>
                <a:schemeClr val="dk1"/>
              </a:buClr>
              <a:buSzPts val="3200"/>
              <a:buFont typeface="Arial"/>
              <a:buNone/>
              <a:defRPr sz="3200" b="1">
                <a:solidFill>
                  <a:schemeClr val="dk1"/>
                </a:solidFill>
              </a:defRPr>
            </a:lvl8pPr>
            <a:lvl9pPr lvl="8" algn="l" rtl="0">
              <a:lnSpc>
                <a:spcPct val="100000"/>
              </a:lnSpc>
              <a:spcBef>
                <a:spcPts val="0"/>
              </a:spcBef>
              <a:spcAft>
                <a:spcPts val="0"/>
              </a:spcAft>
              <a:buClr>
                <a:schemeClr val="dk1"/>
              </a:buClr>
              <a:buSzPts val="3200"/>
              <a:buFont typeface="Arial"/>
              <a:buNone/>
              <a:defRPr sz="3200" b="1">
                <a:solidFill>
                  <a:schemeClr val="dk1"/>
                </a:solidFill>
              </a:defRPr>
            </a:lvl9pPr>
          </a:lstStyle>
          <a:p>
            <a:endParaRPr/>
          </a:p>
        </p:txBody>
      </p:sp>
      <p:sp>
        <p:nvSpPr>
          <p:cNvPr id="147" name="Google Shape;147;p45"/>
          <p:cNvSpPr txBox="1">
            <a:spLocks noGrp="1"/>
          </p:cNvSpPr>
          <p:nvPr>
            <p:ph type="body" idx="1"/>
          </p:nvPr>
        </p:nvSpPr>
        <p:spPr>
          <a:xfrm>
            <a:off x="424925" y="1413625"/>
            <a:ext cx="8294100" cy="34140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6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2: Title, text, photo layout — one column">
  <p:cSld name="CUSTOM_9_1">
    <p:spTree>
      <p:nvGrpSpPr>
        <p:cNvPr id="1" name="Shape 148"/>
        <p:cNvGrpSpPr/>
        <p:nvPr/>
      </p:nvGrpSpPr>
      <p:grpSpPr>
        <a:xfrm>
          <a:off x="0" y="0"/>
          <a:ext cx="0" cy="0"/>
          <a:chOff x="0" y="0"/>
          <a:chExt cx="0" cy="0"/>
        </a:xfrm>
      </p:grpSpPr>
      <p:sp>
        <p:nvSpPr>
          <p:cNvPr id="149" name="Google Shape;149;p46"/>
          <p:cNvSpPr/>
          <p:nvPr/>
        </p:nvSpPr>
        <p:spPr>
          <a:xfrm>
            <a:off x="-4650" y="-16800"/>
            <a:ext cx="9153300" cy="242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6"/>
          <p:cNvSpPr txBox="1">
            <a:spLocks noGrp="1"/>
          </p:cNvSpPr>
          <p:nvPr>
            <p:ph type="title"/>
          </p:nvPr>
        </p:nvSpPr>
        <p:spPr>
          <a:xfrm>
            <a:off x="1373400" y="1732650"/>
            <a:ext cx="6397200" cy="3153600"/>
          </a:xfrm>
          <a:prstGeom prst="rect">
            <a:avLst/>
          </a:prstGeom>
          <a:solidFill>
            <a:schemeClr val="lt1"/>
          </a:solidFill>
          <a:ln>
            <a:noFill/>
          </a:ln>
        </p:spPr>
        <p:txBody>
          <a:bodyPr spcFirstLastPara="1" wrap="square" lIns="228600" tIns="228600" rIns="228600" bIns="228600" anchor="t" anchorCtr="0">
            <a:noAutofit/>
          </a:bodyPr>
          <a:lstStyle>
            <a:lvl1pPr lvl="0" algn="l" rtl="0">
              <a:lnSpc>
                <a:spcPct val="90000"/>
              </a:lnSpc>
              <a:spcBef>
                <a:spcPts val="0"/>
              </a:spcBef>
              <a:spcAft>
                <a:spcPts val="0"/>
              </a:spcAft>
              <a:buSzPts val="2400"/>
              <a:buNone/>
              <a:defRPr sz="2400">
                <a:highlight>
                  <a:schemeClr val="accent1"/>
                </a:highlight>
              </a:defRPr>
            </a:lvl1pPr>
            <a:lvl2pPr lvl="1" algn="l" rtl="0">
              <a:lnSpc>
                <a:spcPct val="90000"/>
              </a:lnSpc>
              <a:spcBef>
                <a:spcPts val="800"/>
              </a:spcBef>
              <a:spcAft>
                <a:spcPts val="0"/>
              </a:spcAft>
              <a:buSzPts val="3000"/>
              <a:buNone/>
              <a:defRPr/>
            </a:lvl2pPr>
            <a:lvl3pPr lvl="2" algn="l" rtl="0">
              <a:lnSpc>
                <a:spcPct val="90000"/>
              </a:lnSpc>
              <a:spcBef>
                <a:spcPts val="0"/>
              </a:spcBef>
              <a:spcAft>
                <a:spcPts val="0"/>
              </a:spcAft>
              <a:buSzPts val="3000"/>
              <a:buNone/>
              <a:defRPr/>
            </a:lvl3pPr>
            <a:lvl4pPr lvl="3" algn="l" rtl="0">
              <a:lnSpc>
                <a:spcPct val="90000"/>
              </a:lnSpc>
              <a:spcBef>
                <a:spcPts val="0"/>
              </a:spcBef>
              <a:spcAft>
                <a:spcPts val="0"/>
              </a:spcAft>
              <a:buSzPts val="3000"/>
              <a:buNone/>
              <a:defRPr/>
            </a:lvl4pPr>
            <a:lvl5pPr lvl="4" algn="l" rtl="0">
              <a:lnSpc>
                <a:spcPct val="90000"/>
              </a:lnSpc>
              <a:spcBef>
                <a:spcPts val="0"/>
              </a:spcBef>
              <a:spcAft>
                <a:spcPts val="0"/>
              </a:spcAft>
              <a:buSzPts val="3000"/>
              <a:buNone/>
              <a:defRPr/>
            </a:lvl5pPr>
            <a:lvl6pPr lvl="5" algn="l" rtl="0">
              <a:lnSpc>
                <a:spcPct val="90000"/>
              </a:lnSpc>
              <a:spcBef>
                <a:spcPts val="0"/>
              </a:spcBef>
              <a:spcAft>
                <a:spcPts val="0"/>
              </a:spcAft>
              <a:buSzPts val="3000"/>
              <a:buNone/>
              <a:defRPr/>
            </a:lvl6pPr>
            <a:lvl7pPr lvl="6" algn="l" rtl="0">
              <a:lnSpc>
                <a:spcPct val="90000"/>
              </a:lnSpc>
              <a:spcBef>
                <a:spcPts val="0"/>
              </a:spcBef>
              <a:spcAft>
                <a:spcPts val="0"/>
              </a:spcAft>
              <a:buSzPts val="3000"/>
              <a:buNone/>
              <a:defRPr/>
            </a:lvl7pPr>
            <a:lvl8pPr lvl="7" algn="l" rtl="0">
              <a:lnSpc>
                <a:spcPct val="90000"/>
              </a:lnSpc>
              <a:spcBef>
                <a:spcPts val="0"/>
              </a:spcBef>
              <a:spcAft>
                <a:spcPts val="0"/>
              </a:spcAft>
              <a:buSzPts val="3000"/>
              <a:buNone/>
              <a:defRPr/>
            </a:lvl8pPr>
            <a:lvl9pPr lvl="8" algn="l" rtl="0">
              <a:lnSpc>
                <a:spcPct val="90000"/>
              </a:lnSpc>
              <a:spcBef>
                <a:spcPts val="0"/>
              </a:spcBef>
              <a:spcAft>
                <a:spcPts val="0"/>
              </a:spcAft>
              <a:buSzPts val="3000"/>
              <a:buNone/>
              <a:defRPr/>
            </a:lvl9pPr>
          </a:lstStyle>
          <a:p>
            <a:endParaRPr/>
          </a:p>
        </p:txBody>
      </p:sp>
      <p:pic>
        <p:nvPicPr>
          <p:cNvPr id="151" name="Google Shape;151;p46"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2: Title, text, photo layout, right">
  <p:cSld name="CUSTOM_9_1_1">
    <p:spTree>
      <p:nvGrpSpPr>
        <p:cNvPr id="1" name="Shape 152"/>
        <p:cNvGrpSpPr/>
        <p:nvPr/>
      </p:nvGrpSpPr>
      <p:grpSpPr>
        <a:xfrm>
          <a:off x="0" y="0"/>
          <a:ext cx="0" cy="0"/>
          <a:chOff x="0" y="0"/>
          <a:chExt cx="0" cy="0"/>
        </a:xfrm>
      </p:grpSpPr>
      <p:sp>
        <p:nvSpPr>
          <p:cNvPr id="153" name="Google Shape;153;p47"/>
          <p:cNvSpPr/>
          <p:nvPr/>
        </p:nvSpPr>
        <p:spPr>
          <a:xfrm>
            <a:off x="937452" y="791100"/>
            <a:ext cx="218700" cy="356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7"/>
          <p:cNvSpPr/>
          <p:nvPr/>
        </p:nvSpPr>
        <p:spPr>
          <a:xfrm>
            <a:off x="1161900" y="-16800"/>
            <a:ext cx="4296000" cy="516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7"/>
          <p:cNvSpPr txBox="1">
            <a:spLocks noGrp="1"/>
          </p:cNvSpPr>
          <p:nvPr>
            <p:ph type="title"/>
          </p:nvPr>
        </p:nvSpPr>
        <p:spPr>
          <a:xfrm>
            <a:off x="4516200" y="791100"/>
            <a:ext cx="4203000" cy="3561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t" anchorCtr="0">
            <a:noAutofit/>
          </a:bodyPr>
          <a:lstStyle>
            <a:lvl1pPr lvl="0" algn="l" rtl="0">
              <a:lnSpc>
                <a:spcPct val="90000"/>
              </a:lnSpc>
              <a:spcBef>
                <a:spcPts val="0"/>
              </a:spcBef>
              <a:spcAft>
                <a:spcPts val="0"/>
              </a:spcAft>
              <a:buSzPts val="2400"/>
              <a:buNone/>
              <a:defRPr sz="2400">
                <a:highlight>
                  <a:schemeClr val="accent1"/>
                </a:highlight>
              </a:defRPr>
            </a:lvl1pPr>
            <a:lvl2pPr lvl="1" algn="l" rtl="0">
              <a:lnSpc>
                <a:spcPct val="90000"/>
              </a:lnSpc>
              <a:spcBef>
                <a:spcPts val="800"/>
              </a:spcBef>
              <a:spcAft>
                <a:spcPts val="0"/>
              </a:spcAft>
              <a:buSzPts val="3000"/>
              <a:buNone/>
              <a:defRPr/>
            </a:lvl2pPr>
            <a:lvl3pPr lvl="2" algn="l" rtl="0">
              <a:lnSpc>
                <a:spcPct val="90000"/>
              </a:lnSpc>
              <a:spcBef>
                <a:spcPts val="0"/>
              </a:spcBef>
              <a:spcAft>
                <a:spcPts val="0"/>
              </a:spcAft>
              <a:buSzPts val="3000"/>
              <a:buNone/>
              <a:defRPr/>
            </a:lvl3pPr>
            <a:lvl4pPr lvl="3" algn="l" rtl="0">
              <a:lnSpc>
                <a:spcPct val="90000"/>
              </a:lnSpc>
              <a:spcBef>
                <a:spcPts val="0"/>
              </a:spcBef>
              <a:spcAft>
                <a:spcPts val="0"/>
              </a:spcAft>
              <a:buSzPts val="3000"/>
              <a:buNone/>
              <a:defRPr/>
            </a:lvl4pPr>
            <a:lvl5pPr lvl="4" algn="l" rtl="0">
              <a:lnSpc>
                <a:spcPct val="90000"/>
              </a:lnSpc>
              <a:spcBef>
                <a:spcPts val="0"/>
              </a:spcBef>
              <a:spcAft>
                <a:spcPts val="0"/>
              </a:spcAft>
              <a:buSzPts val="3000"/>
              <a:buNone/>
              <a:defRPr/>
            </a:lvl5pPr>
            <a:lvl6pPr lvl="5" algn="l" rtl="0">
              <a:lnSpc>
                <a:spcPct val="90000"/>
              </a:lnSpc>
              <a:spcBef>
                <a:spcPts val="0"/>
              </a:spcBef>
              <a:spcAft>
                <a:spcPts val="0"/>
              </a:spcAft>
              <a:buSzPts val="3000"/>
              <a:buNone/>
              <a:defRPr/>
            </a:lvl6pPr>
            <a:lvl7pPr lvl="6" algn="l" rtl="0">
              <a:lnSpc>
                <a:spcPct val="90000"/>
              </a:lnSpc>
              <a:spcBef>
                <a:spcPts val="0"/>
              </a:spcBef>
              <a:spcAft>
                <a:spcPts val="0"/>
              </a:spcAft>
              <a:buSzPts val="3000"/>
              <a:buNone/>
              <a:defRPr/>
            </a:lvl7pPr>
            <a:lvl8pPr lvl="7" algn="l" rtl="0">
              <a:lnSpc>
                <a:spcPct val="90000"/>
              </a:lnSpc>
              <a:spcBef>
                <a:spcPts val="0"/>
              </a:spcBef>
              <a:spcAft>
                <a:spcPts val="0"/>
              </a:spcAft>
              <a:buSzPts val="3000"/>
              <a:buNone/>
              <a:defRPr/>
            </a:lvl8pPr>
            <a:lvl9pPr lvl="8" algn="l" rtl="0">
              <a:lnSpc>
                <a:spcPct val="90000"/>
              </a:lnSpc>
              <a:spcBef>
                <a:spcPts val="0"/>
              </a:spcBef>
              <a:spcAft>
                <a:spcPts val="0"/>
              </a:spcAft>
              <a:buSzPts val="3000"/>
              <a:buNone/>
              <a:defRPr/>
            </a:lvl9pPr>
          </a:lstStyle>
          <a:p>
            <a:endParaRPr/>
          </a:p>
        </p:txBody>
      </p:sp>
      <p:sp>
        <p:nvSpPr>
          <p:cNvPr id="156" name="Google Shape;156;p47"/>
          <p:cNvSpPr txBox="1">
            <a:spLocks noGrp="1"/>
          </p:cNvSpPr>
          <p:nvPr>
            <p:ph type="body" idx="1"/>
          </p:nvPr>
        </p:nvSpPr>
        <p:spPr>
          <a:xfrm>
            <a:off x="4516200" y="1776100"/>
            <a:ext cx="4203000" cy="2576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457200" lvl="0" indent="-228600" rtl="0">
              <a:spcBef>
                <a:spcPts val="0"/>
              </a:spcBef>
              <a:spcAft>
                <a:spcPts val="0"/>
              </a:spcAft>
              <a:buSzPts val="1600"/>
              <a:buNone/>
              <a:defRPr sz="1600"/>
            </a:lvl1pPr>
            <a:lvl2pPr marL="914400" lvl="1" indent="-228600" rtl="0">
              <a:spcBef>
                <a:spcPts val="400"/>
              </a:spcBef>
              <a:spcAft>
                <a:spcPts val="0"/>
              </a:spcAft>
              <a:buSzPts val="1600"/>
              <a:buNone/>
              <a:defRPr/>
            </a:lvl2pPr>
            <a:lvl3pPr marL="1371600" lvl="2" indent="-228600" rtl="0">
              <a:spcBef>
                <a:spcPts val="400"/>
              </a:spcBef>
              <a:spcAft>
                <a:spcPts val="0"/>
              </a:spcAft>
              <a:buSzPts val="1600"/>
              <a:buNone/>
              <a:defRPr/>
            </a:lvl3pPr>
            <a:lvl4pPr marL="1828800" lvl="3" indent="-228600" rtl="0">
              <a:spcBef>
                <a:spcPts val="400"/>
              </a:spcBef>
              <a:spcAft>
                <a:spcPts val="0"/>
              </a:spcAft>
              <a:buSzPts val="1600"/>
              <a:buNone/>
              <a:defRPr sz="1600"/>
            </a:lvl4pPr>
            <a:lvl5pPr marL="2286000" lvl="4" indent="-228600" rtl="0">
              <a:spcBef>
                <a:spcPts val="400"/>
              </a:spcBef>
              <a:spcAft>
                <a:spcPts val="0"/>
              </a:spcAft>
              <a:buSzPts val="1600"/>
              <a:buNone/>
              <a:defRPr sz="1600"/>
            </a:lvl5pPr>
            <a:lvl6pPr marL="2743200" lvl="5" indent="-228600" rtl="0">
              <a:spcBef>
                <a:spcPts val="400"/>
              </a:spcBef>
              <a:spcAft>
                <a:spcPts val="0"/>
              </a:spcAft>
              <a:buSzPts val="1600"/>
              <a:buNone/>
              <a:defRPr sz="1600"/>
            </a:lvl6pPr>
            <a:lvl7pPr marL="3200400" lvl="6" indent="-228600" rtl="0">
              <a:spcBef>
                <a:spcPts val="400"/>
              </a:spcBef>
              <a:spcAft>
                <a:spcPts val="0"/>
              </a:spcAft>
              <a:buSzPts val="1600"/>
              <a:buNone/>
              <a:defRPr sz="1600"/>
            </a:lvl7pPr>
            <a:lvl8pPr marL="3657600" lvl="7" indent="-228600" rtl="0">
              <a:spcBef>
                <a:spcPts val="400"/>
              </a:spcBef>
              <a:spcAft>
                <a:spcPts val="0"/>
              </a:spcAft>
              <a:buSzPts val="1600"/>
              <a:buNone/>
              <a:defRPr sz="1600"/>
            </a:lvl8pPr>
            <a:lvl9pPr marL="4114800" lvl="8" indent="-228600" rtl="0">
              <a:spcBef>
                <a:spcPts val="400"/>
              </a:spcBef>
              <a:spcAft>
                <a:spcPts val="400"/>
              </a:spcAft>
              <a:buSzPts val="1600"/>
              <a:buNone/>
              <a:defRPr sz="16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2: Title, text, photo layout, left">
  <p:cSld name="CUSTOM_9_1_1_1">
    <p:spTree>
      <p:nvGrpSpPr>
        <p:cNvPr id="1" name="Shape 157"/>
        <p:cNvGrpSpPr/>
        <p:nvPr/>
      </p:nvGrpSpPr>
      <p:grpSpPr>
        <a:xfrm>
          <a:off x="0" y="0"/>
          <a:ext cx="0" cy="0"/>
          <a:chOff x="0" y="0"/>
          <a:chExt cx="0" cy="0"/>
        </a:xfrm>
      </p:grpSpPr>
      <p:sp>
        <p:nvSpPr>
          <p:cNvPr id="158" name="Google Shape;158;p48"/>
          <p:cNvSpPr/>
          <p:nvPr/>
        </p:nvSpPr>
        <p:spPr>
          <a:xfrm>
            <a:off x="4091100" y="625"/>
            <a:ext cx="4308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8"/>
          <p:cNvSpPr txBox="1">
            <a:spLocks noGrp="1"/>
          </p:cNvSpPr>
          <p:nvPr>
            <p:ph type="title"/>
          </p:nvPr>
        </p:nvSpPr>
        <p:spPr>
          <a:xfrm>
            <a:off x="845675" y="791050"/>
            <a:ext cx="4203000" cy="984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b" anchorCtr="0">
            <a:noAutofit/>
          </a:bodyPr>
          <a:lstStyle>
            <a:lvl1pPr lvl="0" algn="l" rtl="0">
              <a:lnSpc>
                <a:spcPct val="90000"/>
              </a:lnSpc>
              <a:spcBef>
                <a:spcPts val="0"/>
              </a:spcBef>
              <a:spcAft>
                <a:spcPts val="0"/>
              </a:spcAft>
              <a:buSzPts val="2400"/>
              <a:buNone/>
              <a:defRPr sz="2400">
                <a:highlight>
                  <a:schemeClr val="accent1"/>
                </a:highlight>
              </a:defRPr>
            </a:lvl1pPr>
            <a:lvl2pPr lvl="1" algn="l" rtl="0">
              <a:lnSpc>
                <a:spcPct val="90000"/>
              </a:lnSpc>
              <a:spcBef>
                <a:spcPts val="800"/>
              </a:spcBef>
              <a:spcAft>
                <a:spcPts val="0"/>
              </a:spcAft>
              <a:buSzPts val="3000"/>
              <a:buNone/>
              <a:defRPr/>
            </a:lvl2pPr>
            <a:lvl3pPr lvl="2" algn="l" rtl="0">
              <a:lnSpc>
                <a:spcPct val="90000"/>
              </a:lnSpc>
              <a:spcBef>
                <a:spcPts val="0"/>
              </a:spcBef>
              <a:spcAft>
                <a:spcPts val="0"/>
              </a:spcAft>
              <a:buSzPts val="3000"/>
              <a:buNone/>
              <a:defRPr/>
            </a:lvl3pPr>
            <a:lvl4pPr lvl="3" algn="l" rtl="0">
              <a:lnSpc>
                <a:spcPct val="90000"/>
              </a:lnSpc>
              <a:spcBef>
                <a:spcPts val="0"/>
              </a:spcBef>
              <a:spcAft>
                <a:spcPts val="0"/>
              </a:spcAft>
              <a:buSzPts val="3000"/>
              <a:buNone/>
              <a:defRPr/>
            </a:lvl4pPr>
            <a:lvl5pPr lvl="4" algn="l" rtl="0">
              <a:lnSpc>
                <a:spcPct val="90000"/>
              </a:lnSpc>
              <a:spcBef>
                <a:spcPts val="0"/>
              </a:spcBef>
              <a:spcAft>
                <a:spcPts val="0"/>
              </a:spcAft>
              <a:buSzPts val="3000"/>
              <a:buNone/>
              <a:defRPr/>
            </a:lvl5pPr>
            <a:lvl6pPr lvl="5" algn="l" rtl="0">
              <a:lnSpc>
                <a:spcPct val="90000"/>
              </a:lnSpc>
              <a:spcBef>
                <a:spcPts val="0"/>
              </a:spcBef>
              <a:spcAft>
                <a:spcPts val="0"/>
              </a:spcAft>
              <a:buSzPts val="3000"/>
              <a:buNone/>
              <a:defRPr/>
            </a:lvl6pPr>
            <a:lvl7pPr lvl="6" algn="l" rtl="0">
              <a:lnSpc>
                <a:spcPct val="90000"/>
              </a:lnSpc>
              <a:spcBef>
                <a:spcPts val="0"/>
              </a:spcBef>
              <a:spcAft>
                <a:spcPts val="0"/>
              </a:spcAft>
              <a:buSzPts val="3000"/>
              <a:buNone/>
              <a:defRPr/>
            </a:lvl7pPr>
            <a:lvl8pPr lvl="7" algn="l" rtl="0">
              <a:lnSpc>
                <a:spcPct val="90000"/>
              </a:lnSpc>
              <a:spcBef>
                <a:spcPts val="0"/>
              </a:spcBef>
              <a:spcAft>
                <a:spcPts val="0"/>
              </a:spcAft>
              <a:buSzPts val="3000"/>
              <a:buNone/>
              <a:defRPr/>
            </a:lvl8pPr>
            <a:lvl9pPr lvl="8" algn="l" rtl="0">
              <a:lnSpc>
                <a:spcPct val="90000"/>
              </a:lnSpc>
              <a:spcBef>
                <a:spcPts val="0"/>
              </a:spcBef>
              <a:spcAft>
                <a:spcPts val="0"/>
              </a:spcAft>
              <a:buSzPts val="3000"/>
              <a:buNone/>
              <a:defRPr/>
            </a:lvl9pPr>
          </a:lstStyle>
          <a:p>
            <a:endParaRPr/>
          </a:p>
        </p:txBody>
      </p:sp>
      <p:sp>
        <p:nvSpPr>
          <p:cNvPr id="160" name="Google Shape;160;p48"/>
          <p:cNvSpPr txBox="1">
            <a:spLocks noGrp="1"/>
          </p:cNvSpPr>
          <p:nvPr>
            <p:ph type="body" idx="1"/>
          </p:nvPr>
        </p:nvSpPr>
        <p:spPr>
          <a:xfrm>
            <a:off x="845675" y="1776050"/>
            <a:ext cx="4203000" cy="2576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457200" lvl="0" indent="-228600" rtl="0">
              <a:spcBef>
                <a:spcPts val="0"/>
              </a:spcBef>
              <a:spcAft>
                <a:spcPts val="0"/>
              </a:spcAft>
              <a:buSzPts val="1600"/>
              <a:buNone/>
              <a:defRPr sz="1600"/>
            </a:lvl1pPr>
            <a:lvl2pPr marL="914400" lvl="1" indent="-228600" rtl="0">
              <a:spcBef>
                <a:spcPts val="400"/>
              </a:spcBef>
              <a:spcAft>
                <a:spcPts val="0"/>
              </a:spcAft>
              <a:buSzPts val="1600"/>
              <a:buNone/>
              <a:defRPr/>
            </a:lvl2pPr>
            <a:lvl3pPr marL="1371600" lvl="2" indent="-228600" rtl="0">
              <a:spcBef>
                <a:spcPts val="400"/>
              </a:spcBef>
              <a:spcAft>
                <a:spcPts val="0"/>
              </a:spcAft>
              <a:buSzPts val="1600"/>
              <a:buNone/>
              <a:defRPr/>
            </a:lvl3pPr>
            <a:lvl4pPr marL="1828800" lvl="3" indent="-228600" rtl="0">
              <a:spcBef>
                <a:spcPts val="400"/>
              </a:spcBef>
              <a:spcAft>
                <a:spcPts val="0"/>
              </a:spcAft>
              <a:buSzPts val="1600"/>
              <a:buNone/>
              <a:defRPr sz="1600"/>
            </a:lvl4pPr>
            <a:lvl5pPr marL="2286000" lvl="4" indent="-228600" rtl="0">
              <a:spcBef>
                <a:spcPts val="400"/>
              </a:spcBef>
              <a:spcAft>
                <a:spcPts val="0"/>
              </a:spcAft>
              <a:buSzPts val="1600"/>
              <a:buNone/>
              <a:defRPr sz="1600"/>
            </a:lvl5pPr>
            <a:lvl6pPr marL="2743200" lvl="5" indent="-228600" rtl="0">
              <a:spcBef>
                <a:spcPts val="400"/>
              </a:spcBef>
              <a:spcAft>
                <a:spcPts val="0"/>
              </a:spcAft>
              <a:buSzPts val="1600"/>
              <a:buNone/>
              <a:defRPr sz="1600"/>
            </a:lvl6pPr>
            <a:lvl7pPr marL="3200400" lvl="6" indent="-228600" rtl="0">
              <a:spcBef>
                <a:spcPts val="400"/>
              </a:spcBef>
              <a:spcAft>
                <a:spcPts val="0"/>
              </a:spcAft>
              <a:buSzPts val="1600"/>
              <a:buNone/>
              <a:defRPr sz="1600"/>
            </a:lvl7pPr>
            <a:lvl8pPr marL="3657600" lvl="7" indent="-228600" rtl="0">
              <a:spcBef>
                <a:spcPts val="400"/>
              </a:spcBef>
              <a:spcAft>
                <a:spcPts val="0"/>
              </a:spcAft>
              <a:buSzPts val="1600"/>
              <a:buNone/>
              <a:defRPr sz="1600"/>
            </a:lvl8pPr>
            <a:lvl9pPr marL="4114800" lvl="8" indent="-228600" rtl="0">
              <a:spcBef>
                <a:spcPts val="400"/>
              </a:spcBef>
              <a:spcAft>
                <a:spcPts val="400"/>
              </a:spcAft>
              <a:buSzPts val="1600"/>
              <a:buNone/>
              <a:defRPr sz="1600"/>
            </a:lvl9pPr>
          </a:lstStyle>
          <a:p>
            <a:endParaRPr/>
          </a:p>
        </p:txBody>
      </p:sp>
      <p:sp>
        <p:nvSpPr>
          <p:cNvPr id="161" name="Google Shape;161;p48"/>
          <p:cNvSpPr/>
          <p:nvPr/>
        </p:nvSpPr>
        <p:spPr>
          <a:xfrm>
            <a:off x="8392811" y="791100"/>
            <a:ext cx="218700" cy="356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2: Title, text — one column, default">
  <p:cSld name="TITLE_ONLY_1">
    <p:spTree>
      <p:nvGrpSpPr>
        <p:cNvPr id="1" name="Shape 162"/>
        <p:cNvGrpSpPr/>
        <p:nvPr/>
      </p:nvGrpSpPr>
      <p:grpSpPr>
        <a:xfrm>
          <a:off x="0" y="0"/>
          <a:ext cx="0" cy="0"/>
          <a:chOff x="0" y="0"/>
          <a:chExt cx="0" cy="0"/>
        </a:xfrm>
      </p:grpSpPr>
      <p:sp>
        <p:nvSpPr>
          <p:cNvPr id="163" name="Google Shape;163;p49"/>
          <p:cNvSpPr txBox="1">
            <a:spLocks noGrp="1"/>
          </p:cNvSpPr>
          <p:nvPr>
            <p:ph type="body" idx="1"/>
          </p:nvPr>
        </p:nvSpPr>
        <p:spPr>
          <a:xfrm>
            <a:off x="429875" y="884250"/>
            <a:ext cx="8289300" cy="39432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64" name="Google Shape;164;p49"/>
          <p:cNvSpPr txBox="1">
            <a:spLocks noGrp="1"/>
          </p:cNvSpPr>
          <p:nvPr>
            <p:ph type="title"/>
          </p:nvPr>
        </p:nvSpPr>
        <p:spPr>
          <a:xfrm>
            <a:off x="424925" y="315900"/>
            <a:ext cx="8294400" cy="5682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800"/>
              </a:spcBef>
              <a:spcAft>
                <a:spcPts val="0"/>
              </a:spcAft>
              <a:buClr>
                <a:schemeClr val="dk1"/>
              </a:buClr>
              <a:buSzPts val="1400"/>
              <a:buFont typeface="Arial"/>
              <a:buNone/>
              <a:defRPr sz="2800" b="1">
                <a:solidFill>
                  <a:schemeClr val="dk1"/>
                </a:solidFill>
              </a:defRPr>
            </a:lvl2pPr>
            <a:lvl3pPr lvl="2" algn="l" rtl="0">
              <a:lnSpc>
                <a:spcPct val="100000"/>
              </a:lnSpc>
              <a:spcBef>
                <a:spcPts val="0"/>
              </a:spcBef>
              <a:spcAft>
                <a:spcPts val="0"/>
              </a:spcAft>
              <a:buClr>
                <a:schemeClr val="dk1"/>
              </a:buClr>
              <a:buSzPts val="1400"/>
              <a:buFont typeface="Arial"/>
              <a:buNone/>
              <a:defRPr sz="2800" b="1">
                <a:solidFill>
                  <a:schemeClr val="dk1"/>
                </a:solidFill>
              </a:defRPr>
            </a:lvl3pPr>
            <a:lvl4pPr lvl="3" algn="l" rtl="0">
              <a:lnSpc>
                <a:spcPct val="100000"/>
              </a:lnSpc>
              <a:spcBef>
                <a:spcPts val="0"/>
              </a:spcBef>
              <a:spcAft>
                <a:spcPts val="0"/>
              </a:spcAft>
              <a:buClr>
                <a:schemeClr val="dk1"/>
              </a:buClr>
              <a:buSzPts val="1400"/>
              <a:buFont typeface="Arial"/>
              <a:buNone/>
              <a:defRPr sz="2800" b="1">
                <a:solidFill>
                  <a:schemeClr val="dk1"/>
                </a:solidFill>
              </a:defRPr>
            </a:lvl4pPr>
            <a:lvl5pPr lvl="4" algn="l" rtl="0">
              <a:lnSpc>
                <a:spcPct val="100000"/>
              </a:lnSpc>
              <a:spcBef>
                <a:spcPts val="0"/>
              </a:spcBef>
              <a:spcAft>
                <a:spcPts val="0"/>
              </a:spcAft>
              <a:buClr>
                <a:schemeClr val="dk1"/>
              </a:buClr>
              <a:buSzPts val="1400"/>
              <a:buFont typeface="Arial"/>
              <a:buNone/>
              <a:defRPr sz="2800" b="1">
                <a:solidFill>
                  <a:schemeClr val="dk1"/>
                </a:solidFill>
              </a:defRPr>
            </a:lvl5pPr>
            <a:lvl6pPr lvl="5" algn="l" rtl="0">
              <a:lnSpc>
                <a:spcPct val="100000"/>
              </a:lnSpc>
              <a:spcBef>
                <a:spcPts val="0"/>
              </a:spcBef>
              <a:spcAft>
                <a:spcPts val="0"/>
              </a:spcAft>
              <a:buClr>
                <a:schemeClr val="dk1"/>
              </a:buClr>
              <a:buSzPts val="1400"/>
              <a:buFont typeface="Arial"/>
              <a:buNone/>
              <a:defRPr sz="2800" b="1">
                <a:solidFill>
                  <a:schemeClr val="dk1"/>
                </a:solidFill>
              </a:defRPr>
            </a:lvl6pPr>
            <a:lvl7pPr lvl="6" algn="l" rtl="0">
              <a:lnSpc>
                <a:spcPct val="100000"/>
              </a:lnSpc>
              <a:spcBef>
                <a:spcPts val="0"/>
              </a:spcBef>
              <a:spcAft>
                <a:spcPts val="0"/>
              </a:spcAft>
              <a:buClr>
                <a:schemeClr val="dk1"/>
              </a:buClr>
              <a:buSzPts val="1400"/>
              <a:buFont typeface="Arial"/>
              <a:buNone/>
              <a:defRPr sz="2800" b="1">
                <a:solidFill>
                  <a:schemeClr val="dk1"/>
                </a:solidFill>
              </a:defRPr>
            </a:lvl7pPr>
            <a:lvl8pPr lvl="7" algn="l" rtl="0">
              <a:lnSpc>
                <a:spcPct val="100000"/>
              </a:lnSpc>
              <a:spcBef>
                <a:spcPts val="0"/>
              </a:spcBef>
              <a:spcAft>
                <a:spcPts val="0"/>
              </a:spcAft>
              <a:buClr>
                <a:schemeClr val="dk1"/>
              </a:buClr>
              <a:buSzPts val="1400"/>
              <a:buFont typeface="Arial"/>
              <a:buNone/>
              <a:defRPr sz="2800" b="1">
                <a:solidFill>
                  <a:schemeClr val="dk1"/>
                </a:solidFill>
              </a:defRPr>
            </a:lvl8pPr>
            <a:lvl9pPr lvl="8" algn="l" rtl="0">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2: Title, text — one column, default with subheading">
  <p:cSld name="TITLE_ONLY_1_2">
    <p:spTree>
      <p:nvGrpSpPr>
        <p:cNvPr id="1" name="Shape 165"/>
        <p:cNvGrpSpPr/>
        <p:nvPr/>
      </p:nvGrpSpPr>
      <p:grpSpPr>
        <a:xfrm>
          <a:off x="0" y="0"/>
          <a:ext cx="0" cy="0"/>
          <a:chOff x="0" y="0"/>
          <a:chExt cx="0" cy="0"/>
        </a:xfrm>
      </p:grpSpPr>
      <p:sp>
        <p:nvSpPr>
          <p:cNvPr id="166" name="Google Shape;166;p50"/>
          <p:cNvSpPr txBox="1">
            <a:spLocks noGrp="1"/>
          </p:cNvSpPr>
          <p:nvPr>
            <p:ph type="body" idx="1"/>
          </p:nvPr>
        </p:nvSpPr>
        <p:spPr>
          <a:xfrm>
            <a:off x="429875" y="1092225"/>
            <a:ext cx="8289300" cy="37350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67" name="Google Shape;167;p50"/>
          <p:cNvSpPr txBox="1">
            <a:spLocks noGrp="1"/>
          </p:cNvSpPr>
          <p:nvPr>
            <p:ph type="title"/>
          </p:nvPr>
        </p:nvSpPr>
        <p:spPr>
          <a:xfrm>
            <a:off x="424925" y="315900"/>
            <a:ext cx="8294400" cy="44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800"/>
              </a:spcBef>
              <a:spcAft>
                <a:spcPts val="0"/>
              </a:spcAft>
              <a:buClr>
                <a:schemeClr val="dk1"/>
              </a:buClr>
              <a:buSzPts val="1400"/>
              <a:buFont typeface="Arial"/>
              <a:buNone/>
              <a:defRPr sz="2800" b="1">
                <a:solidFill>
                  <a:schemeClr val="dk1"/>
                </a:solidFill>
              </a:defRPr>
            </a:lvl2pPr>
            <a:lvl3pPr lvl="2" algn="l" rtl="0">
              <a:lnSpc>
                <a:spcPct val="100000"/>
              </a:lnSpc>
              <a:spcBef>
                <a:spcPts val="0"/>
              </a:spcBef>
              <a:spcAft>
                <a:spcPts val="0"/>
              </a:spcAft>
              <a:buClr>
                <a:schemeClr val="dk1"/>
              </a:buClr>
              <a:buSzPts val="1400"/>
              <a:buFont typeface="Arial"/>
              <a:buNone/>
              <a:defRPr sz="2800" b="1">
                <a:solidFill>
                  <a:schemeClr val="dk1"/>
                </a:solidFill>
              </a:defRPr>
            </a:lvl3pPr>
            <a:lvl4pPr lvl="3" algn="l" rtl="0">
              <a:lnSpc>
                <a:spcPct val="100000"/>
              </a:lnSpc>
              <a:spcBef>
                <a:spcPts val="0"/>
              </a:spcBef>
              <a:spcAft>
                <a:spcPts val="0"/>
              </a:spcAft>
              <a:buClr>
                <a:schemeClr val="dk1"/>
              </a:buClr>
              <a:buSzPts val="1400"/>
              <a:buFont typeface="Arial"/>
              <a:buNone/>
              <a:defRPr sz="2800" b="1">
                <a:solidFill>
                  <a:schemeClr val="dk1"/>
                </a:solidFill>
              </a:defRPr>
            </a:lvl4pPr>
            <a:lvl5pPr lvl="4" algn="l" rtl="0">
              <a:lnSpc>
                <a:spcPct val="100000"/>
              </a:lnSpc>
              <a:spcBef>
                <a:spcPts val="0"/>
              </a:spcBef>
              <a:spcAft>
                <a:spcPts val="0"/>
              </a:spcAft>
              <a:buClr>
                <a:schemeClr val="dk1"/>
              </a:buClr>
              <a:buSzPts val="1400"/>
              <a:buFont typeface="Arial"/>
              <a:buNone/>
              <a:defRPr sz="2800" b="1">
                <a:solidFill>
                  <a:schemeClr val="dk1"/>
                </a:solidFill>
              </a:defRPr>
            </a:lvl5pPr>
            <a:lvl6pPr lvl="5" algn="l" rtl="0">
              <a:lnSpc>
                <a:spcPct val="100000"/>
              </a:lnSpc>
              <a:spcBef>
                <a:spcPts val="0"/>
              </a:spcBef>
              <a:spcAft>
                <a:spcPts val="0"/>
              </a:spcAft>
              <a:buClr>
                <a:schemeClr val="dk1"/>
              </a:buClr>
              <a:buSzPts val="1400"/>
              <a:buFont typeface="Arial"/>
              <a:buNone/>
              <a:defRPr sz="2800" b="1">
                <a:solidFill>
                  <a:schemeClr val="dk1"/>
                </a:solidFill>
              </a:defRPr>
            </a:lvl6pPr>
            <a:lvl7pPr lvl="6" algn="l" rtl="0">
              <a:lnSpc>
                <a:spcPct val="100000"/>
              </a:lnSpc>
              <a:spcBef>
                <a:spcPts val="0"/>
              </a:spcBef>
              <a:spcAft>
                <a:spcPts val="0"/>
              </a:spcAft>
              <a:buClr>
                <a:schemeClr val="dk1"/>
              </a:buClr>
              <a:buSzPts val="1400"/>
              <a:buFont typeface="Arial"/>
              <a:buNone/>
              <a:defRPr sz="2800" b="1">
                <a:solidFill>
                  <a:schemeClr val="dk1"/>
                </a:solidFill>
              </a:defRPr>
            </a:lvl7pPr>
            <a:lvl8pPr lvl="7" algn="l" rtl="0">
              <a:lnSpc>
                <a:spcPct val="100000"/>
              </a:lnSpc>
              <a:spcBef>
                <a:spcPts val="0"/>
              </a:spcBef>
              <a:spcAft>
                <a:spcPts val="0"/>
              </a:spcAft>
              <a:buClr>
                <a:schemeClr val="dk1"/>
              </a:buClr>
              <a:buSzPts val="1400"/>
              <a:buFont typeface="Arial"/>
              <a:buNone/>
              <a:defRPr sz="2800" b="1">
                <a:solidFill>
                  <a:schemeClr val="dk1"/>
                </a:solidFill>
              </a:defRPr>
            </a:lvl8pPr>
            <a:lvl9pPr lvl="8" algn="l" rtl="0">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168" name="Google Shape;168;p50"/>
          <p:cNvSpPr txBox="1">
            <a:spLocks noGrp="1"/>
          </p:cNvSpPr>
          <p:nvPr>
            <p:ph type="subTitle" idx="2"/>
          </p:nvPr>
        </p:nvSpPr>
        <p:spPr>
          <a:xfrm>
            <a:off x="427950" y="756003"/>
            <a:ext cx="8373000" cy="2139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lt1"/>
              </a:buClr>
              <a:buSzPts val="1600"/>
              <a:buNone/>
              <a:defRPr sz="1600" b="1">
                <a:solidFill>
                  <a:schemeClr val="lt1"/>
                </a:solidFill>
                <a:highlight>
                  <a:schemeClr val="dk1"/>
                </a:highlight>
              </a:defRPr>
            </a:lvl1pPr>
            <a:lvl2pPr lvl="1" rtl="0">
              <a:lnSpc>
                <a:spcPct val="90000"/>
              </a:lnSpc>
              <a:spcBef>
                <a:spcPts val="400"/>
              </a:spcBef>
              <a:spcAft>
                <a:spcPts val="0"/>
              </a:spcAft>
              <a:buSzPts val="1600"/>
              <a:buNone/>
              <a:defRPr/>
            </a:lvl2pPr>
            <a:lvl3pPr lvl="2" rtl="0">
              <a:lnSpc>
                <a:spcPct val="90000"/>
              </a:lnSpc>
              <a:spcBef>
                <a:spcPts val="400"/>
              </a:spcBef>
              <a:spcAft>
                <a:spcPts val="0"/>
              </a:spcAft>
              <a:buSzPts val="1600"/>
              <a:buNone/>
              <a:defRPr/>
            </a:lvl3pPr>
            <a:lvl4pPr lvl="3" rtl="0">
              <a:lnSpc>
                <a:spcPct val="90000"/>
              </a:lnSpc>
              <a:spcBef>
                <a:spcPts val="400"/>
              </a:spcBef>
              <a:spcAft>
                <a:spcPts val="0"/>
              </a:spcAft>
              <a:buSzPts val="1200"/>
              <a:buNone/>
              <a:defRPr/>
            </a:lvl4pPr>
            <a:lvl5pPr lvl="4" rtl="0">
              <a:lnSpc>
                <a:spcPct val="90000"/>
              </a:lnSpc>
              <a:spcBef>
                <a:spcPts val="400"/>
              </a:spcBef>
              <a:spcAft>
                <a:spcPts val="0"/>
              </a:spcAft>
              <a:buSzPts val="1200"/>
              <a:buNone/>
              <a:defRPr/>
            </a:lvl5pPr>
            <a:lvl6pPr lvl="5" rtl="0">
              <a:lnSpc>
                <a:spcPct val="90000"/>
              </a:lnSpc>
              <a:spcBef>
                <a:spcPts val="400"/>
              </a:spcBef>
              <a:spcAft>
                <a:spcPts val="0"/>
              </a:spcAft>
              <a:buSzPts val="800"/>
              <a:buNone/>
              <a:defRPr/>
            </a:lvl6pPr>
            <a:lvl7pPr lvl="6" rtl="0">
              <a:lnSpc>
                <a:spcPct val="90000"/>
              </a:lnSpc>
              <a:spcBef>
                <a:spcPts val="400"/>
              </a:spcBef>
              <a:spcAft>
                <a:spcPts val="0"/>
              </a:spcAft>
              <a:buSzPts val="800"/>
              <a:buNone/>
              <a:defRPr/>
            </a:lvl7pPr>
            <a:lvl8pPr lvl="7" rtl="0">
              <a:lnSpc>
                <a:spcPct val="90000"/>
              </a:lnSpc>
              <a:spcBef>
                <a:spcPts val="400"/>
              </a:spcBef>
              <a:spcAft>
                <a:spcPts val="0"/>
              </a:spcAft>
              <a:buSzPts val="800"/>
              <a:buNone/>
              <a:defRPr/>
            </a:lvl8pPr>
            <a:lvl9pPr lvl="8" rtl="0">
              <a:lnSpc>
                <a:spcPct val="90000"/>
              </a:lnSpc>
              <a:spcBef>
                <a:spcPts val="400"/>
              </a:spcBef>
              <a:spcAft>
                <a:spcPts val="400"/>
              </a:spcAft>
              <a:buSzPts val="8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2: Chapter break top, black">
  <p:cSld name="CUSTOM_2_1">
    <p:spTree>
      <p:nvGrpSpPr>
        <p:cNvPr id="1" name="Shape 169"/>
        <p:cNvGrpSpPr/>
        <p:nvPr/>
      </p:nvGrpSpPr>
      <p:grpSpPr>
        <a:xfrm>
          <a:off x="0" y="0"/>
          <a:ext cx="0" cy="0"/>
          <a:chOff x="0" y="0"/>
          <a:chExt cx="0" cy="0"/>
        </a:xfrm>
      </p:grpSpPr>
      <p:sp>
        <p:nvSpPr>
          <p:cNvPr id="170" name="Google Shape;170;p51"/>
          <p:cNvSpPr/>
          <p:nvPr/>
        </p:nvSpPr>
        <p:spPr>
          <a:xfrm>
            <a:off x="50" y="0"/>
            <a:ext cx="9144000" cy="1819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 name="Google Shape;171;p51"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172" name="Google Shape;172;p51"/>
          <p:cNvSpPr txBox="1">
            <a:spLocks noGrp="1"/>
          </p:cNvSpPr>
          <p:nvPr>
            <p:ph type="title"/>
          </p:nvPr>
        </p:nvSpPr>
        <p:spPr>
          <a:xfrm>
            <a:off x="424100" y="310100"/>
            <a:ext cx="8295000" cy="12519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800"/>
              </a:spcBef>
              <a:spcAft>
                <a:spcPts val="0"/>
              </a:spcAft>
              <a:buClr>
                <a:schemeClr val="dk1"/>
              </a:buClr>
              <a:buSzPts val="3200"/>
              <a:buFont typeface="Arial"/>
              <a:buNone/>
              <a:defRPr sz="3200" b="1">
                <a:solidFill>
                  <a:schemeClr val="dk1"/>
                </a:solidFill>
              </a:defRPr>
            </a:lvl3pPr>
            <a:lvl4pPr lvl="3" algn="l" rtl="0">
              <a:lnSpc>
                <a:spcPct val="90000"/>
              </a:lnSpc>
              <a:spcBef>
                <a:spcPts val="800"/>
              </a:spcBef>
              <a:spcAft>
                <a:spcPts val="0"/>
              </a:spcAft>
              <a:buClr>
                <a:schemeClr val="dk1"/>
              </a:buClr>
              <a:buSzPts val="3200"/>
              <a:buFont typeface="Arial"/>
              <a:buNone/>
              <a:defRPr sz="3200" b="1">
                <a:solidFill>
                  <a:schemeClr val="dk1"/>
                </a:solidFill>
              </a:defRPr>
            </a:lvl4pPr>
            <a:lvl5pPr lvl="4" algn="l" rtl="0">
              <a:lnSpc>
                <a:spcPct val="90000"/>
              </a:lnSpc>
              <a:spcBef>
                <a:spcPts val="800"/>
              </a:spcBef>
              <a:spcAft>
                <a:spcPts val="0"/>
              </a:spcAft>
              <a:buClr>
                <a:schemeClr val="dk1"/>
              </a:buClr>
              <a:buSzPts val="3200"/>
              <a:buFont typeface="Arial"/>
              <a:buNone/>
              <a:defRPr sz="3200" b="1">
                <a:solidFill>
                  <a:schemeClr val="dk1"/>
                </a:solidFill>
              </a:defRPr>
            </a:lvl5pPr>
            <a:lvl6pPr lvl="5" algn="l" rtl="0">
              <a:lnSpc>
                <a:spcPct val="90000"/>
              </a:lnSpc>
              <a:spcBef>
                <a:spcPts val="800"/>
              </a:spcBef>
              <a:spcAft>
                <a:spcPts val="0"/>
              </a:spcAft>
              <a:buClr>
                <a:schemeClr val="dk1"/>
              </a:buClr>
              <a:buSzPts val="3200"/>
              <a:buFont typeface="Arial"/>
              <a:buNone/>
              <a:defRPr sz="3200" b="1">
                <a:solidFill>
                  <a:schemeClr val="dk1"/>
                </a:solidFill>
              </a:defRPr>
            </a:lvl6pPr>
            <a:lvl7pPr lvl="6" algn="l" rtl="0">
              <a:lnSpc>
                <a:spcPct val="90000"/>
              </a:lnSpc>
              <a:spcBef>
                <a:spcPts val="800"/>
              </a:spcBef>
              <a:spcAft>
                <a:spcPts val="0"/>
              </a:spcAft>
              <a:buClr>
                <a:schemeClr val="dk1"/>
              </a:buClr>
              <a:buSzPts val="3200"/>
              <a:buFont typeface="Arial"/>
              <a:buNone/>
              <a:defRPr sz="3200" b="1">
                <a:solidFill>
                  <a:schemeClr val="dk1"/>
                </a:solidFill>
              </a:defRPr>
            </a:lvl7pPr>
            <a:lvl8pPr lvl="7" algn="l" rtl="0">
              <a:lnSpc>
                <a:spcPct val="90000"/>
              </a:lnSpc>
              <a:spcBef>
                <a:spcPts val="800"/>
              </a:spcBef>
              <a:spcAft>
                <a:spcPts val="0"/>
              </a:spcAft>
              <a:buClr>
                <a:schemeClr val="dk1"/>
              </a:buClr>
              <a:buSzPts val="3200"/>
              <a:buFont typeface="Arial"/>
              <a:buNone/>
              <a:defRPr sz="3200" b="1">
                <a:solidFill>
                  <a:schemeClr val="dk1"/>
                </a:solidFill>
              </a:defRPr>
            </a:lvl8pPr>
            <a:lvl9pPr lvl="8" algn="l" rtl="0">
              <a:lnSpc>
                <a:spcPct val="90000"/>
              </a:lnSpc>
              <a:spcBef>
                <a:spcPts val="800"/>
              </a:spcBef>
              <a:spcAft>
                <a:spcPts val="80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2: Chapter break top, gold">
  <p:cSld name="CUSTOM_2_1_1">
    <p:spTree>
      <p:nvGrpSpPr>
        <p:cNvPr id="1" name="Shape 173"/>
        <p:cNvGrpSpPr/>
        <p:nvPr/>
      </p:nvGrpSpPr>
      <p:grpSpPr>
        <a:xfrm>
          <a:off x="0" y="0"/>
          <a:ext cx="0" cy="0"/>
          <a:chOff x="0" y="0"/>
          <a:chExt cx="0" cy="0"/>
        </a:xfrm>
      </p:grpSpPr>
      <p:pic>
        <p:nvPicPr>
          <p:cNvPr id="174" name="Google Shape;174;p52"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175" name="Google Shape;175;p52"/>
          <p:cNvSpPr/>
          <p:nvPr/>
        </p:nvSpPr>
        <p:spPr>
          <a:xfrm>
            <a:off x="0" y="-40250"/>
            <a:ext cx="9144000" cy="1859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2"/>
          <p:cNvSpPr txBox="1">
            <a:spLocks noGrp="1"/>
          </p:cNvSpPr>
          <p:nvPr>
            <p:ph type="title"/>
          </p:nvPr>
        </p:nvSpPr>
        <p:spPr>
          <a:xfrm>
            <a:off x="424100" y="310100"/>
            <a:ext cx="8295000" cy="12519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l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800"/>
              </a:spcBef>
              <a:spcAft>
                <a:spcPts val="0"/>
              </a:spcAft>
              <a:buClr>
                <a:schemeClr val="dk1"/>
              </a:buClr>
              <a:buSzPts val="3200"/>
              <a:buFont typeface="Arial"/>
              <a:buNone/>
              <a:defRPr sz="3200" b="1">
                <a:solidFill>
                  <a:schemeClr val="dk1"/>
                </a:solidFill>
              </a:defRPr>
            </a:lvl3pPr>
            <a:lvl4pPr lvl="3" algn="l" rtl="0">
              <a:lnSpc>
                <a:spcPct val="90000"/>
              </a:lnSpc>
              <a:spcBef>
                <a:spcPts val="800"/>
              </a:spcBef>
              <a:spcAft>
                <a:spcPts val="0"/>
              </a:spcAft>
              <a:buClr>
                <a:schemeClr val="dk1"/>
              </a:buClr>
              <a:buSzPts val="3200"/>
              <a:buFont typeface="Arial"/>
              <a:buNone/>
              <a:defRPr sz="3200" b="1">
                <a:solidFill>
                  <a:schemeClr val="dk1"/>
                </a:solidFill>
              </a:defRPr>
            </a:lvl4pPr>
            <a:lvl5pPr lvl="4" algn="l" rtl="0">
              <a:lnSpc>
                <a:spcPct val="90000"/>
              </a:lnSpc>
              <a:spcBef>
                <a:spcPts val="800"/>
              </a:spcBef>
              <a:spcAft>
                <a:spcPts val="0"/>
              </a:spcAft>
              <a:buClr>
                <a:schemeClr val="dk1"/>
              </a:buClr>
              <a:buSzPts val="3200"/>
              <a:buFont typeface="Arial"/>
              <a:buNone/>
              <a:defRPr sz="3200" b="1">
                <a:solidFill>
                  <a:schemeClr val="dk1"/>
                </a:solidFill>
              </a:defRPr>
            </a:lvl5pPr>
            <a:lvl6pPr lvl="5" algn="l" rtl="0">
              <a:lnSpc>
                <a:spcPct val="90000"/>
              </a:lnSpc>
              <a:spcBef>
                <a:spcPts val="800"/>
              </a:spcBef>
              <a:spcAft>
                <a:spcPts val="0"/>
              </a:spcAft>
              <a:buClr>
                <a:schemeClr val="dk1"/>
              </a:buClr>
              <a:buSzPts val="3200"/>
              <a:buFont typeface="Arial"/>
              <a:buNone/>
              <a:defRPr sz="3200" b="1">
                <a:solidFill>
                  <a:schemeClr val="dk1"/>
                </a:solidFill>
              </a:defRPr>
            </a:lvl6pPr>
            <a:lvl7pPr lvl="6" algn="l" rtl="0">
              <a:lnSpc>
                <a:spcPct val="90000"/>
              </a:lnSpc>
              <a:spcBef>
                <a:spcPts val="800"/>
              </a:spcBef>
              <a:spcAft>
                <a:spcPts val="0"/>
              </a:spcAft>
              <a:buClr>
                <a:schemeClr val="dk1"/>
              </a:buClr>
              <a:buSzPts val="3200"/>
              <a:buFont typeface="Arial"/>
              <a:buNone/>
              <a:defRPr sz="3200" b="1">
                <a:solidFill>
                  <a:schemeClr val="dk1"/>
                </a:solidFill>
              </a:defRPr>
            </a:lvl7pPr>
            <a:lvl8pPr lvl="7" algn="l" rtl="0">
              <a:lnSpc>
                <a:spcPct val="90000"/>
              </a:lnSpc>
              <a:spcBef>
                <a:spcPts val="800"/>
              </a:spcBef>
              <a:spcAft>
                <a:spcPts val="0"/>
              </a:spcAft>
              <a:buClr>
                <a:schemeClr val="dk1"/>
              </a:buClr>
              <a:buSzPts val="3200"/>
              <a:buFont typeface="Arial"/>
              <a:buNone/>
              <a:defRPr sz="3200" b="1">
                <a:solidFill>
                  <a:schemeClr val="dk1"/>
                </a:solidFill>
              </a:defRPr>
            </a:lvl8pPr>
            <a:lvl9pPr lvl="8" algn="l" rtl="0">
              <a:lnSpc>
                <a:spcPct val="90000"/>
              </a:lnSpc>
              <a:spcBef>
                <a:spcPts val="800"/>
              </a:spcBef>
              <a:spcAft>
                <a:spcPts val="80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2: Chapter break top, maroon">
  <p:cSld name="CUSTOM_2_1_2">
    <p:spTree>
      <p:nvGrpSpPr>
        <p:cNvPr id="1" name="Shape 177"/>
        <p:cNvGrpSpPr/>
        <p:nvPr/>
      </p:nvGrpSpPr>
      <p:grpSpPr>
        <a:xfrm>
          <a:off x="0" y="0"/>
          <a:ext cx="0" cy="0"/>
          <a:chOff x="0" y="0"/>
          <a:chExt cx="0" cy="0"/>
        </a:xfrm>
      </p:grpSpPr>
      <p:pic>
        <p:nvPicPr>
          <p:cNvPr id="178" name="Google Shape;178;p53"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179" name="Google Shape;179;p53"/>
          <p:cNvSpPr/>
          <p:nvPr/>
        </p:nvSpPr>
        <p:spPr>
          <a:xfrm>
            <a:off x="50" y="0"/>
            <a:ext cx="9144000" cy="181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53"/>
          <p:cNvSpPr txBox="1">
            <a:spLocks noGrp="1"/>
          </p:cNvSpPr>
          <p:nvPr>
            <p:ph type="title"/>
          </p:nvPr>
        </p:nvSpPr>
        <p:spPr>
          <a:xfrm>
            <a:off x="424100" y="310100"/>
            <a:ext cx="8295000" cy="12519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lt1"/>
                </a:highlight>
                <a:latin typeface="Arial"/>
                <a:ea typeface="Arial"/>
                <a:cs typeface="Arial"/>
                <a:sym typeface="Arial"/>
              </a:defRPr>
            </a:lvl1pPr>
            <a:lvl2pPr lvl="1" algn="l" rtl="0">
              <a:lnSpc>
                <a:spcPct val="100000"/>
              </a:lnSpc>
              <a:spcBef>
                <a:spcPts val="800"/>
              </a:spcBef>
              <a:spcAft>
                <a:spcPts val="0"/>
              </a:spcAft>
              <a:buClr>
                <a:schemeClr val="dk1"/>
              </a:buClr>
              <a:buSzPts val="3200"/>
              <a:buFont typeface="Arial"/>
              <a:buNone/>
              <a:defRPr sz="3200" b="1">
                <a:solidFill>
                  <a:schemeClr val="dk1"/>
                </a:solidFill>
              </a:defRPr>
            </a:lvl2pPr>
            <a:lvl3pPr lvl="2" algn="l" rtl="0">
              <a:lnSpc>
                <a:spcPct val="100000"/>
              </a:lnSpc>
              <a:spcBef>
                <a:spcPts val="0"/>
              </a:spcBef>
              <a:spcAft>
                <a:spcPts val="0"/>
              </a:spcAft>
              <a:buClr>
                <a:schemeClr val="dk1"/>
              </a:buClr>
              <a:buSzPts val="3200"/>
              <a:buFont typeface="Arial"/>
              <a:buNone/>
              <a:defRPr sz="3200" b="1">
                <a:solidFill>
                  <a:schemeClr val="dk1"/>
                </a:solidFill>
              </a:defRPr>
            </a:lvl3pPr>
            <a:lvl4pPr lvl="3" algn="l" rtl="0">
              <a:lnSpc>
                <a:spcPct val="100000"/>
              </a:lnSpc>
              <a:spcBef>
                <a:spcPts val="0"/>
              </a:spcBef>
              <a:spcAft>
                <a:spcPts val="0"/>
              </a:spcAft>
              <a:buClr>
                <a:schemeClr val="dk1"/>
              </a:buClr>
              <a:buSzPts val="3200"/>
              <a:buFont typeface="Arial"/>
              <a:buNone/>
              <a:defRPr sz="3200" b="1">
                <a:solidFill>
                  <a:schemeClr val="dk1"/>
                </a:solidFill>
              </a:defRPr>
            </a:lvl4pPr>
            <a:lvl5pPr lvl="4" algn="l" rtl="0">
              <a:lnSpc>
                <a:spcPct val="100000"/>
              </a:lnSpc>
              <a:spcBef>
                <a:spcPts val="0"/>
              </a:spcBef>
              <a:spcAft>
                <a:spcPts val="0"/>
              </a:spcAft>
              <a:buClr>
                <a:schemeClr val="dk1"/>
              </a:buClr>
              <a:buSzPts val="3200"/>
              <a:buFont typeface="Arial"/>
              <a:buNone/>
              <a:defRPr sz="3200" b="1">
                <a:solidFill>
                  <a:schemeClr val="dk1"/>
                </a:solidFill>
              </a:defRPr>
            </a:lvl5pPr>
            <a:lvl6pPr lvl="5" algn="l" rtl="0">
              <a:lnSpc>
                <a:spcPct val="100000"/>
              </a:lnSpc>
              <a:spcBef>
                <a:spcPts val="0"/>
              </a:spcBef>
              <a:spcAft>
                <a:spcPts val="0"/>
              </a:spcAft>
              <a:buClr>
                <a:schemeClr val="dk1"/>
              </a:buClr>
              <a:buSzPts val="3200"/>
              <a:buFont typeface="Arial"/>
              <a:buNone/>
              <a:defRPr sz="3200" b="1">
                <a:solidFill>
                  <a:schemeClr val="dk1"/>
                </a:solidFill>
              </a:defRPr>
            </a:lvl6pPr>
            <a:lvl7pPr lvl="6" algn="l" rtl="0">
              <a:lnSpc>
                <a:spcPct val="100000"/>
              </a:lnSpc>
              <a:spcBef>
                <a:spcPts val="0"/>
              </a:spcBef>
              <a:spcAft>
                <a:spcPts val="0"/>
              </a:spcAft>
              <a:buClr>
                <a:schemeClr val="dk1"/>
              </a:buClr>
              <a:buSzPts val="3200"/>
              <a:buFont typeface="Arial"/>
              <a:buNone/>
              <a:defRPr sz="3200" b="1">
                <a:solidFill>
                  <a:schemeClr val="dk1"/>
                </a:solidFill>
              </a:defRPr>
            </a:lvl7pPr>
            <a:lvl8pPr lvl="7" algn="l" rtl="0">
              <a:lnSpc>
                <a:spcPct val="100000"/>
              </a:lnSpc>
              <a:spcBef>
                <a:spcPts val="0"/>
              </a:spcBef>
              <a:spcAft>
                <a:spcPts val="0"/>
              </a:spcAft>
              <a:buClr>
                <a:schemeClr val="dk1"/>
              </a:buClr>
              <a:buSzPts val="3200"/>
              <a:buFont typeface="Arial"/>
              <a:buNone/>
              <a:defRPr sz="3200" b="1">
                <a:solidFill>
                  <a:schemeClr val="dk1"/>
                </a:solidFill>
              </a:defRPr>
            </a:lvl8pPr>
            <a:lvl9pPr lvl="8" algn="l" rtl="0">
              <a:lnSpc>
                <a:spcPct val="10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2: Title, text — three column, pattern">
  <p:cSld name="1_Title only_1_1">
    <p:spTree>
      <p:nvGrpSpPr>
        <p:cNvPr id="1" name="Shape 181"/>
        <p:cNvGrpSpPr/>
        <p:nvPr/>
      </p:nvGrpSpPr>
      <p:grpSpPr>
        <a:xfrm>
          <a:off x="0" y="0"/>
          <a:ext cx="0" cy="0"/>
          <a:chOff x="0" y="0"/>
          <a:chExt cx="0" cy="0"/>
        </a:xfrm>
      </p:grpSpPr>
      <p:pic>
        <p:nvPicPr>
          <p:cNvPr id="182" name="Google Shape;182;p54"/>
          <p:cNvPicPr preferRelativeResize="0"/>
          <p:nvPr/>
        </p:nvPicPr>
        <p:blipFill rotWithShape="1">
          <a:blip r:embed="rId2">
            <a:alphaModFix/>
          </a:blip>
          <a:srcRect r="67703"/>
          <a:stretch/>
        </p:blipFill>
        <p:spPr>
          <a:xfrm>
            <a:off x="0" y="0"/>
            <a:ext cx="2953224" cy="5143500"/>
          </a:xfrm>
          <a:prstGeom prst="rect">
            <a:avLst/>
          </a:prstGeom>
          <a:noFill/>
          <a:ln>
            <a:noFill/>
          </a:ln>
        </p:spPr>
      </p:pic>
      <p:sp>
        <p:nvSpPr>
          <p:cNvPr id="183" name="Google Shape;183;p54"/>
          <p:cNvSpPr txBox="1">
            <a:spLocks noGrp="1"/>
          </p:cNvSpPr>
          <p:nvPr>
            <p:ph type="body" idx="1"/>
          </p:nvPr>
        </p:nvSpPr>
        <p:spPr>
          <a:xfrm>
            <a:off x="3371850" y="323850"/>
            <a:ext cx="2404500" cy="29454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SzPts val="1600"/>
              <a:buNone/>
              <a:defRPr sz="2000"/>
            </a:lvl1pPr>
            <a:lvl2pPr marL="914400" lvl="1" indent="-228600" algn="l" rtl="0">
              <a:lnSpc>
                <a:spcPct val="115000"/>
              </a:lnSpc>
              <a:spcBef>
                <a:spcPts val="400"/>
              </a:spcBef>
              <a:spcAft>
                <a:spcPts val="0"/>
              </a:spcAft>
              <a:buSzPts val="1600"/>
              <a:buNone/>
              <a:defRPr sz="1600"/>
            </a:lvl2pPr>
            <a:lvl3pPr marL="1371600" lvl="2" indent="-228600" algn="l" rtl="0">
              <a:lnSpc>
                <a:spcPct val="115000"/>
              </a:lnSpc>
              <a:spcBef>
                <a:spcPts val="400"/>
              </a:spcBef>
              <a:spcAft>
                <a:spcPts val="0"/>
              </a:spcAft>
              <a:buSzPts val="1600"/>
              <a:buNone/>
              <a:defRPr sz="1600"/>
            </a:lvl3pPr>
            <a:lvl4pPr marL="1828800" lvl="3" indent="-228600" algn="l" rtl="0">
              <a:lnSpc>
                <a:spcPct val="115000"/>
              </a:lnSpc>
              <a:spcBef>
                <a:spcPts val="400"/>
              </a:spcBef>
              <a:spcAft>
                <a:spcPts val="0"/>
              </a:spcAft>
              <a:buSzPts val="1200"/>
              <a:buNone/>
              <a:defRPr sz="1200"/>
            </a:lvl4pPr>
            <a:lvl5pPr marL="2286000" lvl="4" indent="-228600" algn="l" rtl="0">
              <a:lnSpc>
                <a:spcPct val="115000"/>
              </a:lnSpc>
              <a:spcBef>
                <a:spcPts val="400"/>
              </a:spcBef>
              <a:spcAft>
                <a:spcPts val="0"/>
              </a:spcAft>
              <a:buSzPts val="1200"/>
              <a:buNone/>
              <a:defRPr sz="1200"/>
            </a:lvl5pPr>
            <a:lvl6pPr marL="2743200" lvl="5" indent="-228600" algn="l" rtl="0">
              <a:lnSpc>
                <a:spcPct val="115000"/>
              </a:lnSpc>
              <a:spcBef>
                <a:spcPts val="400"/>
              </a:spcBef>
              <a:spcAft>
                <a:spcPts val="0"/>
              </a:spcAft>
              <a:buSzPts val="800"/>
              <a:buNone/>
              <a:defRPr sz="800"/>
            </a:lvl6pPr>
            <a:lvl7pPr marL="3200400" lvl="6" indent="-228600" algn="l" rtl="0">
              <a:lnSpc>
                <a:spcPct val="115000"/>
              </a:lnSpc>
              <a:spcBef>
                <a:spcPts val="400"/>
              </a:spcBef>
              <a:spcAft>
                <a:spcPts val="0"/>
              </a:spcAft>
              <a:buSzPts val="800"/>
              <a:buNone/>
              <a:defRPr sz="800"/>
            </a:lvl7pPr>
            <a:lvl8pPr marL="3657600" lvl="7" indent="-228600" algn="l" rtl="0">
              <a:lnSpc>
                <a:spcPct val="115000"/>
              </a:lnSpc>
              <a:spcBef>
                <a:spcPts val="400"/>
              </a:spcBef>
              <a:spcAft>
                <a:spcPts val="0"/>
              </a:spcAft>
              <a:buSzPts val="800"/>
              <a:buNone/>
              <a:defRPr sz="800"/>
            </a:lvl8pPr>
            <a:lvl9pPr marL="4114800" lvl="8" indent="-228600" algn="l" rtl="0">
              <a:lnSpc>
                <a:spcPct val="115000"/>
              </a:lnSpc>
              <a:spcBef>
                <a:spcPts val="400"/>
              </a:spcBef>
              <a:spcAft>
                <a:spcPts val="400"/>
              </a:spcAft>
              <a:buSzPts val="800"/>
              <a:buNone/>
              <a:defRPr sz="800"/>
            </a:lvl9pPr>
          </a:lstStyle>
          <a:p>
            <a:endParaRPr/>
          </a:p>
        </p:txBody>
      </p:sp>
      <p:sp>
        <p:nvSpPr>
          <p:cNvPr id="184" name="Google Shape;184;p54"/>
          <p:cNvSpPr txBox="1">
            <a:spLocks noGrp="1"/>
          </p:cNvSpPr>
          <p:nvPr>
            <p:ph type="body" idx="2"/>
          </p:nvPr>
        </p:nvSpPr>
        <p:spPr>
          <a:xfrm>
            <a:off x="5866450" y="323850"/>
            <a:ext cx="2432400" cy="2945400"/>
          </a:xfrm>
          <a:prstGeom prst="rect">
            <a:avLst/>
          </a:prstGeom>
          <a:noFill/>
          <a:ln>
            <a:noFill/>
          </a:ln>
        </p:spPr>
        <p:txBody>
          <a:bodyPr spcFirstLastPara="1" wrap="square" lIns="0" tIns="0" rIns="0" bIns="0" anchor="t" anchorCtr="0">
            <a:noAutofit/>
          </a:bodyPr>
          <a:lstStyle>
            <a:lvl1pPr marL="457200" lvl="0" indent="-228600" algn="l" rtl="0">
              <a:lnSpc>
                <a:spcPct val="115000"/>
              </a:lnSpc>
              <a:spcBef>
                <a:spcPts val="0"/>
              </a:spcBef>
              <a:spcAft>
                <a:spcPts val="0"/>
              </a:spcAft>
              <a:buSzPts val="1600"/>
              <a:buNone/>
              <a:defRPr sz="2000"/>
            </a:lvl1pPr>
            <a:lvl2pPr marL="914400" lvl="1" indent="-228600" algn="l" rtl="0">
              <a:lnSpc>
                <a:spcPct val="115000"/>
              </a:lnSpc>
              <a:spcBef>
                <a:spcPts val="400"/>
              </a:spcBef>
              <a:spcAft>
                <a:spcPts val="0"/>
              </a:spcAft>
              <a:buSzPts val="1600"/>
              <a:buNone/>
              <a:defRPr sz="1600"/>
            </a:lvl2pPr>
            <a:lvl3pPr marL="1371600" lvl="2" indent="-228600" algn="l" rtl="0">
              <a:lnSpc>
                <a:spcPct val="115000"/>
              </a:lnSpc>
              <a:spcBef>
                <a:spcPts val="400"/>
              </a:spcBef>
              <a:spcAft>
                <a:spcPts val="0"/>
              </a:spcAft>
              <a:buSzPts val="1600"/>
              <a:buNone/>
              <a:defRPr sz="1600"/>
            </a:lvl3pPr>
            <a:lvl4pPr marL="1828800" lvl="3" indent="-228600" algn="l" rtl="0">
              <a:lnSpc>
                <a:spcPct val="115000"/>
              </a:lnSpc>
              <a:spcBef>
                <a:spcPts val="400"/>
              </a:spcBef>
              <a:spcAft>
                <a:spcPts val="0"/>
              </a:spcAft>
              <a:buSzPts val="1200"/>
              <a:buNone/>
              <a:defRPr sz="1200"/>
            </a:lvl4pPr>
            <a:lvl5pPr marL="2286000" lvl="4" indent="-228600" algn="l" rtl="0">
              <a:lnSpc>
                <a:spcPct val="115000"/>
              </a:lnSpc>
              <a:spcBef>
                <a:spcPts val="400"/>
              </a:spcBef>
              <a:spcAft>
                <a:spcPts val="0"/>
              </a:spcAft>
              <a:buSzPts val="1200"/>
              <a:buNone/>
              <a:defRPr sz="1200"/>
            </a:lvl5pPr>
            <a:lvl6pPr marL="2743200" lvl="5" indent="-228600" algn="l" rtl="0">
              <a:lnSpc>
                <a:spcPct val="115000"/>
              </a:lnSpc>
              <a:spcBef>
                <a:spcPts val="400"/>
              </a:spcBef>
              <a:spcAft>
                <a:spcPts val="0"/>
              </a:spcAft>
              <a:buSzPts val="800"/>
              <a:buNone/>
              <a:defRPr sz="800"/>
            </a:lvl6pPr>
            <a:lvl7pPr marL="3200400" lvl="6" indent="-228600" algn="l" rtl="0">
              <a:lnSpc>
                <a:spcPct val="115000"/>
              </a:lnSpc>
              <a:spcBef>
                <a:spcPts val="400"/>
              </a:spcBef>
              <a:spcAft>
                <a:spcPts val="0"/>
              </a:spcAft>
              <a:buSzPts val="800"/>
              <a:buNone/>
              <a:defRPr sz="800"/>
            </a:lvl7pPr>
            <a:lvl8pPr marL="3657600" lvl="7" indent="-228600" algn="l" rtl="0">
              <a:lnSpc>
                <a:spcPct val="115000"/>
              </a:lnSpc>
              <a:spcBef>
                <a:spcPts val="400"/>
              </a:spcBef>
              <a:spcAft>
                <a:spcPts val="0"/>
              </a:spcAft>
              <a:buSzPts val="800"/>
              <a:buNone/>
              <a:defRPr sz="800"/>
            </a:lvl8pPr>
            <a:lvl9pPr marL="4114800" lvl="8" indent="-228600" algn="l" rtl="0">
              <a:lnSpc>
                <a:spcPct val="115000"/>
              </a:lnSpc>
              <a:spcBef>
                <a:spcPts val="400"/>
              </a:spcBef>
              <a:spcAft>
                <a:spcPts val="400"/>
              </a:spcAft>
              <a:buSzPts val="800"/>
              <a:buNone/>
              <a:defRPr sz="800"/>
            </a:lvl9pPr>
          </a:lstStyle>
          <a:p>
            <a:endParaRPr/>
          </a:p>
        </p:txBody>
      </p:sp>
      <p:sp>
        <p:nvSpPr>
          <p:cNvPr id="185" name="Google Shape;185;p54"/>
          <p:cNvSpPr txBox="1">
            <a:spLocks noGrp="1"/>
          </p:cNvSpPr>
          <p:nvPr>
            <p:ph type="title"/>
          </p:nvPr>
        </p:nvSpPr>
        <p:spPr>
          <a:xfrm>
            <a:off x="419750" y="315900"/>
            <a:ext cx="2418900" cy="568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2400"/>
              <a:buFont typeface="Arial"/>
              <a:buNone/>
              <a:defRPr sz="2400" b="1">
                <a:solidFill>
                  <a:schemeClr val="dk1"/>
                </a:solidFill>
              </a:defRPr>
            </a:lvl2pPr>
            <a:lvl3pPr lvl="2" algn="l" rtl="0">
              <a:lnSpc>
                <a:spcPct val="90000"/>
              </a:lnSpc>
              <a:spcBef>
                <a:spcPts val="0"/>
              </a:spcBef>
              <a:spcAft>
                <a:spcPts val="0"/>
              </a:spcAft>
              <a:buClr>
                <a:schemeClr val="dk1"/>
              </a:buClr>
              <a:buSzPts val="2400"/>
              <a:buFont typeface="Arial"/>
              <a:buNone/>
              <a:defRPr sz="2400" b="1">
                <a:solidFill>
                  <a:schemeClr val="dk1"/>
                </a:solidFill>
              </a:defRPr>
            </a:lvl3pPr>
            <a:lvl4pPr lvl="3" algn="l" rtl="0">
              <a:lnSpc>
                <a:spcPct val="90000"/>
              </a:lnSpc>
              <a:spcBef>
                <a:spcPts val="0"/>
              </a:spcBef>
              <a:spcAft>
                <a:spcPts val="0"/>
              </a:spcAft>
              <a:buClr>
                <a:schemeClr val="dk1"/>
              </a:buClr>
              <a:buSzPts val="2400"/>
              <a:buFont typeface="Arial"/>
              <a:buNone/>
              <a:defRPr sz="2400" b="1">
                <a:solidFill>
                  <a:schemeClr val="dk1"/>
                </a:solidFill>
              </a:defRPr>
            </a:lvl4pPr>
            <a:lvl5pPr lvl="4" algn="l" rtl="0">
              <a:lnSpc>
                <a:spcPct val="90000"/>
              </a:lnSpc>
              <a:spcBef>
                <a:spcPts val="0"/>
              </a:spcBef>
              <a:spcAft>
                <a:spcPts val="0"/>
              </a:spcAft>
              <a:buClr>
                <a:schemeClr val="dk1"/>
              </a:buClr>
              <a:buSzPts val="2400"/>
              <a:buFont typeface="Arial"/>
              <a:buNone/>
              <a:defRPr sz="2400" b="1">
                <a:solidFill>
                  <a:schemeClr val="dk1"/>
                </a:solidFill>
              </a:defRPr>
            </a:lvl5pPr>
            <a:lvl6pPr lvl="5" algn="l" rtl="0">
              <a:lnSpc>
                <a:spcPct val="90000"/>
              </a:lnSpc>
              <a:spcBef>
                <a:spcPts val="0"/>
              </a:spcBef>
              <a:spcAft>
                <a:spcPts val="0"/>
              </a:spcAft>
              <a:buClr>
                <a:schemeClr val="dk1"/>
              </a:buClr>
              <a:buSzPts val="2400"/>
              <a:buFont typeface="Arial"/>
              <a:buNone/>
              <a:defRPr sz="2400" b="1">
                <a:solidFill>
                  <a:schemeClr val="dk1"/>
                </a:solidFill>
              </a:defRPr>
            </a:lvl6pPr>
            <a:lvl7pPr lvl="6" algn="l" rtl="0">
              <a:lnSpc>
                <a:spcPct val="90000"/>
              </a:lnSpc>
              <a:spcBef>
                <a:spcPts val="0"/>
              </a:spcBef>
              <a:spcAft>
                <a:spcPts val="0"/>
              </a:spcAft>
              <a:buClr>
                <a:schemeClr val="dk1"/>
              </a:buClr>
              <a:buSzPts val="2400"/>
              <a:buFont typeface="Arial"/>
              <a:buNone/>
              <a:defRPr sz="2400" b="1">
                <a:solidFill>
                  <a:schemeClr val="dk1"/>
                </a:solidFill>
              </a:defRPr>
            </a:lvl7pPr>
            <a:lvl8pPr lvl="7" algn="l" rtl="0">
              <a:lnSpc>
                <a:spcPct val="90000"/>
              </a:lnSpc>
              <a:spcBef>
                <a:spcPts val="0"/>
              </a:spcBef>
              <a:spcAft>
                <a:spcPts val="0"/>
              </a:spcAft>
              <a:buClr>
                <a:schemeClr val="dk1"/>
              </a:buClr>
              <a:buSzPts val="2400"/>
              <a:buFont typeface="Arial"/>
              <a:buNone/>
              <a:defRPr sz="2400" b="1">
                <a:solidFill>
                  <a:schemeClr val="dk1"/>
                </a:solidFill>
              </a:defRPr>
            </a:lvl8pPr>
            <a:lvl9pPr lvl="8" algn="l" rtl="0">
              <a:lnSpc>
                <a:spcPct val="90000"/>
              </a:lnSpc>
              <a:spcBef>
                <a:spcPts val="0"/>
              </a:spcBef>
              <a:spcAft>
                <a:spcPts val="0"/>
              </a:spcAft>
              <a:buClr>
                <a:schemeClr val="dk1"/>
              </a:buClr>
              <a:buSzPts val="2400"/>
              <a:buFont typeface="Arial"/>
              <a:buNone/>
              <a:defRPr sz="2400" b="1">
                <a:solidFill>
                  <a:schemeClr val="dk1"/>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2: Title, text — one column, black">
  <p:cSld name="1_19 Headline with text 1">
    <p:spTree>
      <p:nvGrpSpPr>
        <p:cNvPr id="1" name="Shape 186"/>
        <p:cNvGrpSpPr/>
        <p:nvPr/>
      </p:nvGrpSpPr>
      <p:grpSpPr>
        <a:xfrm>
          <a:off x="0" y="0"/>
          <a:ext cx="0" cy="0"/>
          <a:chOff x="0" y="0"/>
          <a:chExt cx="0" cy="0"/>
        </a:xfrm>
      </p:grpSpPr>
      <p:sp>
        <p:nvSpPr>
          <p:cNvPr id="187" name="Google Shape;187;p55"/>
          <p:cNvSpPr txBox="1">
            <a:spLocks noGrp="1"/>
          </p:cNvSpPr>
          <p:nvPr>
            <p:ph type="body" idx="1"/>
          </p:nvPr>
        </p:nvSpPr>
        <p:spPr>
          <a:xfrm>
            <a:off x="424925" y="979025"/>
            <a:ext cx="8294100" cy="38487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lt1"/>
              </a:buClr>
              <a:buSzPts val="1400"/>
              <a:buFont typeface="Arial"/>
              <a:buNone/>
              <a:defRPr sz="2000" b="0" i="0" u="none" strike="noStrike" cap="none">
                <a:solidFill>
                  <a:schemeClr val="lt1"/>
                </a:solidFill>
                <a:latin typeface="Arial"/>
                <a:ea typeface="Arial"/>
                <a:cs typeface="Arial"/>
                <a:sym typeface="Arial"/>
              </a:defRPr>
            </a:lvl1pPr>
            <a:lvl2pPr marL="914400" marR="0" lvl="1" indent="-228600" algn="l" rtl="0">
              <a:lnSpc>
                <a:spcPct val="115000"/>
              </a:lnSpc>
              <a:spcBef>
                <a:spcPts val="400"/>
              </a:spcBef>
              <a:spcAft>
                <a:spcPts val="0"/>
              </a:spcAft>
              <a:buClr>
                <a:schemeClr val="lt1"/>
              </a:buClr>
              <a:buSzPts val="1800"/>
              <a:buFont typeface="Arial"/>
              <a:buNone/>
              <a:defRPr sz="1600" b="0" i="0" u="none" strike="noStrike" cap="none">
                <a:solidFill>
                  <a:schemeClr val="lt1"/>
                </a:solidFill>
                <a:latin typeface="Arial"/>
                <a:ea typeface="Arial"/>
                <a:cs typeface="Arial"/>
                <a:sym typeface="Arial"/>
              </a:defRPr>
            </a:lvl2pPr>
            <a:lvl3pPr marL="1371600" marR="0" lvl="2" indent="-228600" algn="l" rtl="0">
              <a:lnSpc>
                <a:spcPct val="115000"/>
              </a:lnSpc>
              <a:spcBef>
                <a:spcPts val="400"/>
              </a:spcBef>
              <a:spcAft>
                <a:spcPts val="0"/>
              </a:spcAft>
              <a:buClr>
                <a:schemeClr val="lt1"/>
              </a:buClr>
              <a:buSzPts val="18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15000"/>
              </a:lnSpc>
              <a:spcBef>
                <a:spcPts val="400"/>
              </a:spcBef>
              <a:spcAft>
                <a:spcPts val="0"/>
              </a:spcAft>
              <a:buClr>
                <a:schemeClr val="lt1"/>
              </a:buClr>
              <a:buSzPts val="14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15000"/>
              </a:lnSpc>
              <a:spcBef>
                <a:spcPts val="400"/>
              </a:spcBef>
              <a:spcAft>
                <a:spcPts val="0"/>
              </a:spcAft>
              <a:buClr>
                <a:schemeClr val="lt1"/>
              </a:buClr>
              <a:buSzPts val="14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15000"/>
              </a:lnSpc>
              <a:spcBef>
                <a:spcPts val="400"/>
              </a:spcBef>
              <a:spcAft>
                <a:spcPts val="0"/>
              </a:spcAft>
              <a:buClr>
                <a:schemeClr val="lt1"/>
              </a:buClr>
              <a:buSzPts val="1000"/>
              <a:buFont typeface="Arial"/>
              <a:buNone/>
              <a:defRPr sz="800" b="0" i="0" u="none" strike="noStrike" cap="none">
                <a:solidFill>
                  <a:schemeClr val="lt1"/>
                </a:solidFill>
                <a:latin typeface="Arial"/>
                <a:ea typeface="Arial"/>
                <a:cs typeface="Arial"/>
                <a:sym typeface="Arial"/>
              </a:defRPr>
            </a:lvl6pPr>
            <a:lvl7pPr marL="3200400" marR="0" lvl="6" indent="-228600" algn="l" rtl="0">
              <a:lnSpc>
                <a:spcPct val="115000"/>
              </a:lnSpc>
              <a:spcBef>
                <a:spcPts val="400"/>
              </a:spcBef>
              <a:spcAft>
                <a:spcPts val="0"/>
              </a:spcAft>
              <a:buClr>
                <a:schemeClr val="lt1"/>
              </a:buClr>
              <a:buSzPts val="1000"/>
              <a:buFont typeface="Arial"/>
              <a:buNone/>
              <a:defRPr sz="800" b="0" i="0" u="none" strike="noStrike" cap="none">
                <a:solidFill>
                  <a:schemeClr val="lt1"/>
                </a:solidFill>
                <a:latin typeface="Arial"/>
                <a:ea typeface="Arial"/>
                <a:cs typeface="Arial"/>
                <a:sym typeface="Arial"/>
              </a:defRPr>
            </a:lvl7pPr>
            <a:lvl8pPr marL="3657600" marR="0" lvl="7" indent="-228600" algn="l" rtl="0">
              <a:lnSpc>
                <a:spcPct val="115000"/>
              </a:lnSpc>
              <a:spcBef>
                <a:spcPts val="400"/>
              </a:spcBef>
              <a:spcAft>
                <a:spcPts val="0"/>
              </a:spcAft>
              <a:buClr>
                <a:schemeClr val="lt1"/>
              </a:buClr>
              <a:buSzPts val="1000"/>
              <a:buFont typeface="Arial"/>
              <a:buNone/>
              <a:defRPr sz="800" b="0" i="0" u="none" strike="noStrike" cap="none">
                <a:solidFill>
                  <a:schemeClr val="lt1"/>
                </a:solidFill>
                <a:latin typeface="Arial"/>
                <a:ea typeface="Arial"/>
                <a:cs typeface="Arial"/>
                <a:sym typeface="Arial"/>
              </a:defRPr>
            </a:lvl8pPr>
            <a:lvl9pPr marL="4114800" marR="0" lvl="8" indent="-228600" algn="l" rtl="0">
              <a:lnSpc>
                <a:spcPct val="115000"/>
              </a:lnSpc>
              <a:spcBef>
                <a:spcPts val="400"/>
              </a:spcBef>
              <a:spcAft>
                <a:spcPts val="400"/>
              </a:spcAft>
              <a:buClr>
                <a:schemeClr val="lt1"/>
              </a:buClr>
              <a:buSzPts val="1000"/>
              <a:buFont typeface="Arial"/>
              <a:buNone/>
              <a:defRPr sz="800" b="0" i="0" u="none" strike="noStrike" cap="none">
                <a:solidFill>
                  <a:schemeClr val="lt1"/>
                </a:solidFill>
                <a:latin typeface="Arial"/>
                <a:ea typeface="Arial"/>
                <a:cs typeface="Arial"/>
                <a:sym typeface="Arial"/>
              </a:defRPr>
            </a:lvl9pPr>
          </a:lstStyle>
          <a:p>
            <a:endParaRPr/>
          </a:p>
        </p:txBody>
      </p:sp>
      <p:sp>
        <p:nvSpPr>
          <p:cNvPr id="188" name="Google Shape;188;p55"/>
          <p:cNvSpPr txBox="1">
            <a:spLocks noGrp="1"/>
          </p:cNvSpPr>
          <p:nvPr>
            <p:ph type="title"/>
          </p:nvPr>
        </p:nvSpPr>
        <p:spPr>
          <a:xfrm>
            <a:off x="417600" y="274925"/>
            <a:ext cx="8308800" cy="5616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accent1"/>
                </a:solidFill>
                <a:latin typeface="Arial"/>
                <a:ea typeface="Arial"/>
                <a:cs typeface="Arial"/>
                <a:sym typeface="Arial"/>
              </a:defRPr>
            </a:lvl1pPr>
            <a:lvl2pPr lvl="1" algn="l" rtl="0">
              <a:lnSpc>
                <a:spcPct val="90000"/>
              </a:lnSpc>
              <a:spcBef>
                <a:spcPts val="800"/>
              </a:spcBef>
              <a:spcAft>
                <a:spcPts val="0"/>
              </a:spcAft>
              <a:buClr>
                <a:schemeClr val="dk1"/>
              </a:buClr>
              <a:buSzPts val="1400"/>
              <a:buFont typeface="Arial"/>
              <a:buNone/>
              <a:defRPr sz="2800" b="1">
                <a:solidFill>
                  <a:schemeClr val="dk1"/>
                </a:solidFill>
              </a:defRPr>
            </a:lvl2pPr>
            <a:lvl3pPr lvl="2" algn="l" rtl="0">
              <a:lnSpc>
                <a:spcPct val="90000"/>
              </a:lnSpc>
              <a:spcBef>
                <a:spcPts val="800"/>
              </a:spcBef>
              <a:spcAft>
                <a:spcPts val="0"/>
              </a:spcAft>
              <a:buClr>
                <a:schemeClr val="dk1"/>
              </a:buClr>
              <a:buSzPts val="1400"/>
              <a:buFont typeface="Arial"/>
              <a:buNone/>
              <a:defRPr sz="2800" b="1">
                <a:solidFill>
                  <a:schemeClr val="dk1"/>
                </a:solidFill>
              </a:defRPr>
            </a:lvl3pPr>
            <a:lvl4pPr lvl="3" algn="l" rtl="0">
              <a:lnSpc>
                <a:spcPct val="90000"/>
              </a:lnSpc>
              <a:spcBef>
                <a:spcPts val="800"/>
              </a:spcBef>
              <a:spcAft>
                <a:spcPts val="0"/>
              </a:spcAft>
              <a:buClr>
                <a:schemeClr val="dk1"/>
              </a:buClr>
              <a:buSzPts val="1400"/>
              <a:buFont typeface="Arial"/>
              <a:buNone/>
              <a:defRPr sz="2800" b="1">
                <a:solidFill>
                  <a:schemeClr val="dk1"/>
                </a:solidFill>
              </a:defRPr>
            </a:lvl4pPr>
            <a:lvl5pPr lvl="4" algn="l" rtl="0">
              <a:lnSpc>
                <a:spcPct val="90000"/>
              </a:lnSpc>
              <a:spcBef>
                <a:spcPts val="800"/>
              </a:spcBef>
              <a:spcAft>
                <a:spcPts val="0"/>
              </a:spcAft>
              <a:buClr>
                <a:schemeClr val="dk1"/>
              </a:buClr>
              <a:buSzPts val="1400"/>
              <a:buFont typeface="Arial"/>
              <a:buNone/>
              <a:defRPr sz="2800" b="1">
                <a:solidFill>
                  <a:schemeClr val="dk1"/>
                </a:solidFill>
              </a:defRPr>
            </a:lvl5pPr>
            <a:lvl6pPr lvl="5" algn="l" rtl="0">
              <a:lnSpc>
                <a:spcPct val="90000"/>
              </a:lnSpc>
              <a:spcBef>
                <a:spcPts val="800"/>
              </a:spcBef>
              <a:spcAft>
                <a:spcPts val="0"/>
              </a:spcAft>
              <a:buClr>
                <a:schemeClr val="dk1"/>
              </a:buClr>
              <a:buSzPts val="1400"/>
              <a:buFont typeface="Arial"/>
              <a:buNone/>
              <a:defRPr sz="2800" b="1">
                <a:solidFill>
                  <a:schemeClr val="dk1"/>
                </a:solidFill>
              </a:defRPr>
            </a:lvl6pPr>
            <a:lvl7pPr lvl="6" algn="l" rtl="0">
              <a:lnSpc>
                <a:spcPct val="90000"/>
              </a:lnSpc>
              <a:spcBef>
                <a:spcPts val="800"/>
              </a:spcBef>
              <a:spcAft>
                <a:spcPts val="0"/>
              </a:spcAft>
              <a:buClr>
                <a:schemeClr val="dk1"/>
              </a:buClr>
              <a:buSzPts val="1400"/>
              <a:buFont typeface="Arial"/>
              <a:buNone/>
              <a:defRPr sz="2800" b="1">
                <a:solidFill>
                  <a:schemeClr val="dk1"/>
                </a:solidFill>
              </a:defRPr>
            </a:lvl7pPr>
            <a:lvl8pPr lvl="7" algn="l" rtl="0">
              <a:lnSpc>
                <a:spcPct val="90000"/>
              </a:lnSpc>
              <a:spcBef>
                <a:spcPts val="800"/>
              </a:spcBef>
              <a:spcAft>
                <a:spcPts val="0"/>
              </a:spcAft>
              <a:buClr>
                <a:schemeClr val="dk1"/>
              </a:buClr>
              <a:buSzPts val="1400"/>
              <a:buFont typeface="Arial"/>
              <a:buNone/>
              <a:defRPr sz="2800" b="1">
                <a:solidFill>
                  <a:schemeClr val="dk1"/>
                </a:solidFill>
              </a:defRPr>
            </a:lvl8pPr>
            <a:lvl9pPr lvl="8" algn="l" rtl="0">
              <a:lnSpc>
                <a:spcPct val="90000"/>
              </a:lnSpc>
              <a:spcBef>
                <a:spcPts val="800"/>
              </a:spcBef>
              <a:spcAft>
                <a:spcPts val="800"/>
              </a:spcAft>
              <a:buClr>
                <a:schemeClr val="dk1"/>
              </a:buClr>
              <a:buSzPts val="1400"/>
              <a:buFont typeface="Arial"/>
              <a:buNone/>
              <a:defRPr sz="2800" b="1">
                <a:solidFill>
                  <a:schemeClr val="dk1"/>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2: Title, text — two column, right, gold">
  <p:cSld name="Section title and description">
    <p:spTree>
      <p:nvGrpSpPr>
        <p:cNvPr id="1" name="Shape 189"/>
        <p:cNvGrpSpPr/>
        <p:nvPr/>
      </p:nvGrpSpPr>
      <p:grpSpPr>
        <a:xfrm>
          <a:off x="0" y="0"/>
          <a:ext cx="0" cy="0"/>
          <a:chOff x="0" y="0"/>
          <a:chExt cx="0" cy="0"/>
        </a:xfrm>
      </p:grpSpPr>
      <p:sp>
        <p:nvSpPr>
          <p:cNvPr id="190" name="Google Shape;190;p56"/>
          <p:cNvSpPr/>
          <p:nvPr/>
        </p:nvSpPr>
        <p:spPr>
          <a:xfrm>
            <a:off x="-13975" y="875"/>
            <a:ext cx="45861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6"/>
          <p:cNvSpPr txBox="1">
            <a:spLocks noGrp="1"/>
          </p:cNvSpPr>
          <p:nvPr>
            <p:ph type="body" idx="1"/>
          </p:nvPr>
        </p:nvSpPr>
        <p:spPr>
          <a:xfrm>
            <a:off x="5052900" y="315900"/>
            <a:ext cx="3666300" cy="45117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1600"/>
              <a:buFont typeface="Arial"/>
              <a:buNone/>
              <a:defRPr sz="20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92" name="Google Shape;192;p56"/>
          <p:cNvSpPr txBox="1">
            <a:spLocks noGrp="1"/>
          </p:cNvSpPr>
          <p:nvPr>
            <p:ph type="title"/>
          </p:nvPr>
        </p:nvSpPr>
        <p:spPr>
          <a:xfrm>
            <a:off x="424100" y="310100"/>
            <a:ext cx="4092000" cy="5742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800"/>
              </a:spcBef>
              <a:spcAft>
                <a:spcPts val="0"/>
              </a:spcAft>
              <a:buClr>
                <a:schemeClr val="dk1"/>
              </a:buClr>
              <a:buSzPts val="3200"/>
              <a:buFont typeface="Arial"/>
              <a:buNone/>
              <a:defRPr sz="3200" b="1">
                <a:solidFill>
                  <a:schemeClr val="dk1"/>
                </a:solidFill>
              </a:defRPr>
            </a:lvl2pPr>
            <a:lvl3pPr lvl="2" algn="l" rtl="0">
              <a:lnSpc>
                <a:spcPct val="100000"/>
              </a:lnSpc>
              <a:spcBef>
                <a:spcPts val="0"/>
              </a:spcBef>
              <a:spcAft>
                <a:spcPts val="0"/>
              </a:spcAft>
              <a:buClr>
                <a:schemeClr val="dk1"/>
              </a:buClr>
              <a:buSzPts val="3200"/>
              <a:buFont typeface="Arial"/>
              <a:buNone/>
              <a:defRPr sz="3200" b="1">
                <a:solidFill>
                  <a:schemeClr val="dk1"/>
                </a:solidFill>
              </a:defRPr>
            </a:lvl3pPr>
            <a:lvl4pPr lvl="3" algn="l" rtl="0">
              <a:lnSpc>
                <a:spcPct val="100000"/>
              </a:lnSpc>
              <a:spcBef>
                <a:spcPts val="0"/>
              </a:spcBef>
              <a:spcAft>
                <a:spcPts val="0"/>
              </a:spcAft>
              <a:buClr>
                <a:schemeClr val="dk1"/>
              </a:buClr>
              <a:buSzPts val="3200"/>
              <a:buFont typeface="Arial"/>
              <a:buNone/>
              <a:defRPr sz="3200" b="1">
                <a:solidFill>
                  <a:schemeClr val="dk1"/>
                </a:solidFill>
              </a:defRPr>
            </a:lvl4pPr>
            <a:lvl5pPr lvl="4" algn="l" rtl="0">
              <a:lnSpc>
                <a:spcPct val="100000"/>
              </a:lnSpc>
              <a:spcBef>
                <a:spcPts val="0"/>
              </a:spcBef>
              <a:spcAft>
                <a:spcPts val="0"/>
              </a:spcAft>
              <a:buClr>
                <a:schemeClr val="dk1"/>
              </a:buClr>
              <a:buSzPts val="3200"/>
              <a:buFont typeface="Arial"/>
              <a:buNone/>
              <a:defRPr sz="3200" b="1">
                <a:solidFill>
                  <a:schemeClr val="dk1"/>
                </a:solidFill>
              </a:defRPr>
            </a:lvl5pPr>
            <a:lvl6pPr lvl="5" algn="l" rtl="0">
              <a:lnSpc>
                <a:spcPct val="100000"/>
              </a:lnSpc>
              <a:spcBef>
                <a:spcPts val="0"/>
              </a:spcBef>
              <a:spcAft>
                <a:spcPts val="0"/>
              </a:spcAft>
              <a:buClr>
                <a:schemeClr val="dk1"/>
              </a:buClr>
              <a:buSzPts val="3200"/>
              <a:buFont typeface="Arial"/>
              <a:buNone/>
              <a:defRPr sz="3200" b="1">
                <a:solidFill>
                  <a:schemeClr val="dk1"/>
                </a:solidFill>
              </a:defRPr>
            </a:lvl6pPr>
            <a:lvl7pPr lvl="6" algn="l" rtl="0">
              <a:lnSpc>
                <a:spcPct val="100000"/>
              </a:lnSpc>
              <a:spcBef>
                <a:spcPts val="0"/>
              </a:spcBef>
              <a:spcAft>
                <a:spcPts val="0"/>
              </a:spcAft>
              <a:buClr>
                <a:schemeClr val="dk1"/>
              </a:buClr>
              <a:buSzPts val="3200"/>
              <a:buFont typeface="Arial"/>
              <a:buNone/>
              <a:defRPr sz="3200" b="1">
                <a:solidFill>
                  <a:schemeClr val="dk1"/>
                </a:solidFill>
              </a:defRPr>
            </a:lvl7pPr>
            <a:lvl8pPr lvl="7" algn="l" rtl="0">
              <a:lnSpc>
                <a:spcPct val="100000"/>
              </a:lnSpc>
              <a:spcBef>
                <a:spcPts val="0"/>
              </a:spcBef>
              <a:spcAft>
                <a:spcPts val="0"/>
              </a:spcAft>
              <a:buClr>
                <a:schemeClr val="dk1"/>
              </a:buClr>
              <a:buSzPts val="3200"/>
              <a:buFont typeface="Arial"/>
              <a:buNone/>
              <a:defRPr sz="3200" b="1">
                <a:solidFill>
                  <a:schemeClr val="dk1"/>
                </a:solidFill>
              </a:defRPr>
            </a:lvl8pPr>
            <a:lvl9pPr lvl="8" algn="l" rtl="0">
              <a:lnSpc>
                <a:spcPct val="100000"/>
              </a:lnSpc>
              <a:spcBef>
                <a:spcPts val="0"/>
              </a:spcBef>
              <a:spcAft>
                <a:spcPts val="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2: Title, text, image — two column, right">
  <p:cSld name="Section title and description_3_1">
    <p:spTree>
      <p:nvGrpSpPr>
        <p:cNvPr id="1" name="Shape 193"/>
        <p:cNvGrpSpPr/>
        <p:nvPr/>
      </p:nvGrpSpPr>
      <p:grpSpPr>
        <a:xfrm>
          <a:off x="0" y="0"/>
          <a:ext cx="0" cy="0"/>
          <a:chOff x="0" y="0"/>
          <a:chExt cx="0" cy="0"/>
        </a:xfrm>
      </p:grpSpPr>
      <p:sp>
        <p:nvSpPr>
          <p:cNvPr id="194" name="Google Shape;194;p57"/>
          <p:cNvSpPr/>
          <p:nvPr/>
        </p:nvSpPr>
        <p:spPr>
          <a:xfrm>
            <a:off x="4627800" y="875"/>
            <a:ext cx="45162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7"/>
          <p:cNvSpPr txBox="1">
            <a:spLocks noGrp="1"/>
          </p:cNvSpPr>
          <p:nvPr>
            <p:ph type="title"/>
          </p:nvPr>
        </p:nvSpPr>
        <p:spPr>
          <a:xfrm>
            <a:off x="5052900" y="315900"/>
            <a:ext cx="36660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800"/>
              </a:spcBef>
              <a:spcAft>
                <a:spcPts val="0"/>
              </a:spcAft>
              <a:buClr>
                <a:schemeClr val="dk1"/>
              </a:buClr>
              <a:buSzPts val="3200"/>
              <a:buFont typeface="Arial"/>
              <a:buNone/>
              <a:defRPr sz="3200" b="1">
                <a:solidFill>
                  <a:schemeClr val="dk1"/>
                </a:solidFill>
              </a:defRPr>
            </a:lvl3pPr>
            <a:lvl4pPr lvl="3" algn="l" rtl="0">
              <a:lnSpc>
                <a:spcPct val="90000"/>
              </a:lnSpc>
              <a:spcBef>
                <a:spcPts val="800"/>
              </a:spcBef>
              <a:spcAft>
                <a:spcPts val="0"/>
              </a:spcAft>
              <a:buClr>
                <a:schemeClr val="dk1"/>
              </a:buClr>
              <a:buSzPts val="3200"/>
              <a:buFont typeface="Arial"/>
              <a:buNone/>
              <a:defRPr sz="3200" b="1">
                <a:solidFill>
                  <a:schemeClr val="dk1"/>
                </a:solidFill>
              </a:defRPr>
            </a:lvl4pPr>
            <a:lvl5pPr lvl="4" algn="l" rtl="0">
              <a:lnSpc>
                <a:spcPct val="90000"/>
              </a:lnSpc>
              <a:spcBef>
                <a:spcPts val="800"/>
              </a:spcBef>
              <a:spcAft>
                <a:spcPts val="0"/>
              </a:spcAft>
              <a:buClr>
                <a:schemeClr val="dk1"/>
              </a:buClr>
              <a:buSzPts val="3200"/>
              <a:buFont typeface="Arial"/>
              <a:buNone/>
              <a:defRPr sz="3200" b="1">
                <a:solidFill>
                  <a:schemeClr val="dk1"/>
                </a:solidFill>
              </a:defRPr>
            </a:lvl5pPr>
            <a:lvl6pPr lvl="5" algn="l" rtl="0">
              <a:lnSpc>
                <a:spcPct val="90000"/>
              </a:lnSpc>
              <a:spcBef>
                <a:spcPts val="800"/>
              </a:spcBef>
              <a:spcAft>
                <a:spcPts val="0"/>
              </a:spcAft>
              <a:buClr>
                <a:schemeClr val="dk1"/>
              </a:buClr>
              <a:buSzPts val="3200"/>
              <a:buFont typeface="Arial"/>
              <a:buNone/>
              <a:defRPr sz="3200" b="1">
                <a:solidFill>
                  <a:schemeClr val="dk1"/>
                </a:solidFill>
              </a:defRPr>
            </a:lvl6pPr>
            <a:lvl7pPr lvl="6" algn="l" rtl="0">
              <a:lnSpc>
                <a:spcPct val="90000"/>
              </a:lnSpc>
              <a:spcBef>
                <a:spcPts val="800"/>
              </a:spcBef>
              <a:spcAft>
                <a:spcPts val="0"/>
              </a:spcAft>
              <a:buClr>
                <a:schemeClr val="dk1"/>
              </a:buClr>
              <a:buSzPts val="3200"/>
              <a:buFont typeface="Arial"/>
              <a:buNone/>
              <a:defRPr sz="3200" b="1">
                <a:solidFill>
                  <a:schemeClr val="dk1"/>
                </a:solidFill>
              </a:defRPr>
            </a:lvl7pPr>
            <a:lvl8pPr lvl="7" algn="l" rtl="0">
              <a:lnSpc>
                <a:spcPct val="90000"/>
              </a:lnSpc>
              <a:spcBef>
                <a:spcPts val="800"/>
              </a:spcBef>
              <a:spcAft>
                <a:spcPts val="0"/>
              </a:spcAft>
              <a:buClr>
                <a:schemeClr val="dk1"/>
              </a:buClr>
              <a:buSzPts val="3200"/>
              <a:buFont typeface="Arial"/>
              <a:buNone/>
              <a:defRPr sz="3200" b="1">
                <a:solidFill>
                  <a:schemeClr val="dk1"/>
                </a:solidFill>
              </a:defRPr>
            </a:lvl8pPr>
            <a:lvl9pPr lvl="8" algn="l" rtl="0">
              <a:lnSpc>
                <a:spcPct val="90000"/>
              </a:lnSpc>
              <a:spcBef>
                <a:spcPts val="800"/>
              </a:spcBef>
              <a:spcAft>
                <a:spcPts val="800"/>
              </a:spcAft>
              <a:buClr>
                <a:schemeClr val="dk1"/>
              </a:buClr>
              <a:buSzPts val="3200"/>
              <a:buFont typeface="Arial"/>
              <a:buNone/>
              <a:defRPr sz="3200" b="1">
                <a:solidFill>
                  <a:schemeClr val="dk1"/>
                </a:solidFill>
              </a:defRPr>
            </a:lvl9pPr>
          </a:lstStyle>
          <a:p>
            <a:endParaRPr/>
          </a:p>
        </p:txBody>
      </p:sp>
      <p:sp>
        <p:nvSpPr>
          <p:cNvPr id="196" name="Google Shape;196;p57"/>
          <p:cNvSpPr txBox="1">
            <a:spLocks noGrp="1"/>
          </p:cNvSpPr>
          <p:nvPr>
            <p:ph type="body" idx="1"/>
          </p:nvPr>
        </p:nvSpPr>
        <p:spPr>
          <a:xfrm>
            <a:off x="5052850" y="1286950"/>
            <a:ext cx="3666000" cy="35406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1600"/>
              <a:buFont typeface="Arial"/>
              <a:buNone/>
              <a:defRPr sz="20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197" name="Google Shape;197;p57"/>
          <p:cNvSpPr>
            <a:spLocks noGrp="1"/>
          </p:cNvSpPr>
          <p:nvPr>
            <p:ph type="pic" idx="2"/>
          </p:nvPr>
        </p:nvSpPr>
        <p:spPr>
          <a:xfrm>
            <a:off x="0" y="-3252"/>
            <a:ext cx="4627800" cy="5166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2: Title, text — two column, left, gold">
  <p:cSld name="Section title and description_2">
    <p:spTree>
      <p:nvGrpSpPr>
        <p:cNvPr id="1" name="Shape 198"/>
        <p:cNvGrpSpPr/>
        <p:nvPr/>
      </p:nvGrpSpPr>
      <p:grpSpPr>
        <a:xfrm>
          <a:off x="0" y="0"/>
          <a:ext cx="0" cy="0"/>
          <a:chOff x="0" y="0"/>
          <a:chExt cx="0" cy="0"/>
        </a:xfrm>
      </p:grpSpPr>
      <p:sp>
        <p:nvSpPr>
          <p:cNvPr id="199" name="Google Shape;199;p58"/>
          <p:cNvSpPr/>
          <p:nvPr/>
        </p:nvSpPr>
        <p:spPr>
          <a:xfrm>
            <a:off x="-13975" y="875"/>
            <a:ext cx="45303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8"/>
          <p:cNvSpPr txBox="1">
            <a:spLocks noGrp="1"/>
          </p:cNvSpPr>
          <p:nvPr>
            <p:ph type="body" idx="1"/>
          </p:nvPr>
        </p:nvSpPr>
        <p:spPr>
          <a:xfrm>
            <a:off x="424925" y="1334850"/>
            <a:ext cx="3791100" cy="34929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1600"/>
              <a:buFont typeface="Arial"/>
              <a:buNone/>
              <a:defRPr sz="20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201" name="Google Shape;201;p58"/>
          <p:cNvSpPr txBox="1">
            <a:spLocks noGrp="1"/>
          </p:cNvSpPr>
          <p:nvPr>
            <p:ph type="title"/>
          </p:nvPr>
        </p:nvSpPr>
        <p:spPr>
          <a:xfrm>
            <a:off x="424925" y="315900"/>
            <a:ext cx="36663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800"/>
              </a:spcBef>
              <a:spcAft>
                <a:spcPts val="0"/>
              </a:spcAft>
              <a:buClr>
                <a:schemeClr val="dk1"/>
              </a:buClr>
              <a:buSzPts val="3000"/>
              <a:buFont typeface="Arial"/>
              <a:buNone/>
              <a:defRPr sz="3000" b="1">
                <a:solidFill>
                  <a:schemeClr val="dk1"/>
                </a:solidFill>
              </a:defRPr>
            </a:lvl2pPr>
            <a:lvl3pPr lvl="2" algn="l" rtl="0">
              <a:lnSpc>
                <a:spcPct val="100000"/>
              </a:lnSpc>
              <a:spcBef>
                <a:spcPts val="0"/>
              </a:spcBef>
              <a:spcAft>
                <a:spcPts val="0"/>
              </a:spcAft>
              <a:buClr>
                <a:schemeClr val="dk1"/>
              </a:buClr>
              <a:buSzPts val="3000"/>
              <a:buFont typeface="Arial"/>
              <a:buNone/>
              <a:defRPr sz="3000" b="1">
                <a:solidFill>
                  <a:schemeClr val="dk1"/>
                </a:solidFill>
              </a:defRPr>
            </a:lvl3pPr>
            <a:lvl4pPr lvl="3" algn="l" rtl="0">
              <a:lnSpc>
                <a:spcPct val="100000"/>
              </a:lnSpc>
              <a:spcBef>
                <a:spcPts val="0"/>
              </a:spcBef>
              <a:spcAft>
                <a:spcPts val="0"/>
              </a:spcAft>
              <a:buClr>
                <a:schemeClr val="dk1"/>
              </a:buClr>
              <a:buSzPts val="3000"/>
              <a:buFont typeface="Arial"/>
              <a:buNone/>
              <a:defRPr sz="3000" b="1">
                <a:solidFill>
                  <a:schemeClr val="dk1"/>
                </a:solidFill>
              </a:defRPr>
            </a:lvl4pPr>
            <a:lvl5pPr lvl="4" algn="l" rtl="0">
              <a:lnSpc>
                <a:spcPct val="100000"/>
              </a:lnSpc>
              <a:spcBef>
                <a:spcPts val="0"/>
              </a:spcBef>
              <a:spcAft>
                <a:spcPts val="0"/>
              </a:spcAft>
              <a:buClr>
                <a:schemeClr val="dk1"/>
              </a:buClr>
              <a:buSzPts val="3000"/>
              <a:buFont typeface="Arial"/>
              <a:buNone/>
              <a:defRPr sz="3000" b="1">
                <a:solidFill>
                  <a:schemeClr val="dk1"/>
                </a:solidFill>
              </a:defRPr>
            </a:lvl5pPr>
            <a:lvl6pPr lvl="5" algn="l" rtl="0">
              <a:lnSpc>
                <a:spcPct val="100000"/>
              </a:lnSpc>
              <a:spcBef>
                <a:spcPts val="0"/>
              </a:spcBef>
              <a:spcAft>
                <a:spcPts val="0"/>
              </a:spcAft>
              <a:buClr>
                <a:schemeClr val="dk1"/>
              </a:buClr>
              <a:buSzPts val="3000"/>
              <a:buFont typeface="Arial"/>
              <a:buNone/>
              <a:defRPr sz="3000" b="1">
                <a:solidFill>
                  <a:schemeClr val="dk1"/>
                </a:solidFill>
              </a:defRPr>
            </a:lvl6pPr>
            <a:lvl7pPr lvl="6" algn="l" rtl="0">
              <a:lnSpc>
                <a:spcPct val="100000"/>
              </a:lnSpc>
              <a:spcBef>
                <a:spcPts val="0"/>
              </a:spcBef>
              <a:spcAft>
                <a:spcPts val="0"/>
              </a:spcAft>
              <a:buClr>
                <a:schemeClr val="dk1"/>
              </a:buClr>
              <a:buSzPts val="3000"/>
              <a:buFont typeface="Arial"/>
              <a:buNone/>
              <a:defRPr sz="3000" b="1">
                <a:solidFill>
                  <a:schemeClr val="dk1"/>
                </a:solidFill>
              </a:defRPr>
            </a:lvl7pPr>
            <a:lvl8pPr lvl="7" algn="l" rtl="0">
              <a:lnSpc>
                <a:spcPct val="100000"/>
              </a:lnSpc>
              <a:spcBef>
                <a:spcPts val="0"/>
              </a:spcBef>
              <a:spcAft>
                <a:spcPts val="0"/>
              </a:spcAft>
              <a:buClr>
                <a:schemeClr val="dk1"/>
              </a:buClr>
              <a:buSzPts val="3000"/>
              <a:buFont typeface="Arial"/>
              <a:buNone/>
              <a:defRPr sz="3000" b="1">
                <a:solidFill>
                  <a:schemeClr val="dk1"/>
                </a:solidFill>
              </a:defRPr>
            </a:lvl8pPr>
            <a:lvl9pPr lvl="8" algn="l" rtl="0">
              <a:lnSpc>
                <a:spcPct val="100000"/>
              </a:lnSpc>
              <a:spcBef>
                <a:spcPts val="0"/>
              </a:spcBef>
              <a:spcAft>
                <a:spcPts val="0"/>
              </a:spcAft>
              <a:buClr>
                <a:schemeClr val="dk1"/>
              </a:buClr>
              <a:buSzPts val="3000"/>
              <a:buFont typeface="Arial"/>
              <a:buNone/>
              <a:defRPr sz="3000" b="1">
                <a:solidFill>
                  <a:schemeClr val="dk1"/>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2: Title, text — three column">
  <p:cSld name="1_Title only_1">
    <p:spTree>
      <p:nvGrpSpPr>
        <p:cNvPr id="1" name="Shape 202"/>
        <p:cNvGrpSpPr/>
        <p:nvPr/>
      </p:nvGrpSpPr>
      <p:grpSpPr>
        <a:xfrm>
          <a:off x="0" y="0"/>
          <a:ext cx="0" cy="0"/>
          <a:chOff x="0" y="0"/>
          <a:chExt cx="0" cy="0"/>
        </a:xfrm>
      </p:grpSpPr>
      <p:sp>
        <p:nvSpPr>
          <p:cNvPr id="203" name="Google Shape;203;p59"/>
          <p:cNvSpPr txBox="1">
            <a:spLocks noGrp="1"/>
          </p:cNvSpPr>
          <p:nvPr>
            <p:ph type="body" idx="1"/>
          </p:nvPr>
        </p:nvSpPr>
        <p:spPr>
          <a:xfrm>
            <a:off x="6305375" y="884250"/>
            <a:ext cx="2500200" cy="39909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1000"/>
              <a:buFont typeface="Arial"/>
              <a:buNone/>
              <a:defRPr sz="800" b="0" i="0" u="none" strike="noStrike" cap="none">
                <a:solidFill>
                  <a:srgbClr val="000000"/>
                </a:solidFill>
                <a:latin typeface="Arial"/>
                <a:ea typeface="Arial"/>
                <a:cs typeface="Arial"/>
                <a:sym typeface="Arial"/>
              </a:defRPr>
            </a:lvl9pPr>
          </a:lstStyle>
          <a:p>
            <a:endParaRPr/>
          </a:p>
        </p:txBody>
      </p:sp>
      <p:sp>
        <p:nvSpPr>
          <p:cNvPr id="204" name="Google Shape;204;p59"/>
          <p:cNvSpPr txBox="1">
            <a:spLocks noGrp="1"/>
          </p:cNvSpPr>
          <p:nvPr>
            <p:ph type="body" idx="2"/>
          </p:nvPr>
        </p:nvSpPr>
        <p:spPr>
          <a:xfrm>
            <a:off x="3367550" y="882800"/>
            <a:ext cx="2829300" cy="40176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1000"/>
              <a:buFont typeface="Arial"/>
              <a:buNone/>
              <a:defRPr sz="800" b="0" i="0" u="none" strike="noStrike" cap="none">
                <a:solidFill>
                  <a:srgbClr val="000000"/>
                </a:solidFill>
                <a:latin typeface="Arial"/>
                <a:ea typeface="Arial"/>
                <a:cs typeface="Arial"/>
                <a:sym typeface="Arial"/>
              </a:defRPr>
            </a:lvl9pPr>
          </a:lstStyle>
          <a:p>
            <a:endParaRPr/>
          </a:p>
        </p:txBody>
      </p:sp>
      <p:sp>
        <p:nvSpPr>
          <p:cNvPr id="205" name="Google Shape;205;p59"/>
          <p:cNvSpPr txBox="1">
            <a:spLocks noGrp="1"/>
          </p:cNvSpPr>
          <p:nvPr>
            <p:ph type="body" idx="3"/>
          </p:nvPr>
        </p:nvSpPr>
        <p:spPr>
          <a:xfrm>
            <a:off x="424100" y="882800"/>
            <a:ext cx="2816700" cy="40410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600"/>
              <a:buFont typeface="Arial"/>
              <a:buNone/>
              <a:defRPr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10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1000"/>
              <a:buFont typeface="Arial"/>
              <a:buNone/>
              <a:defRPr sz="800" b="0" i="0" u="none" strike="noStrike" cap="none">
                <a:solidFill>
                  <a:srgbClr val="000000"/>
                </a:solidFill>
                <a:latin typeface="Arial"/>
                <a:ea typeface="Arial"/>
                <a:cs typeface="Arial"/>
                <a:sym typeface="Arial"/>
              </a:defRPr>
            </a:lvl9pPr>
          </a:lstStyle>
          <a:p>
            <a:endParaRPr/>
          </a:p>
        </p:txBody>
      </p:sp>
      <p:sp>
        <p:nvSpPr>
          <p:cNvPr id="206" name="Google Shape;206;p59"/>
          <p:cNvSpPr txBox="1">
            <a:spLocks noGrp="1"/>
          </p:cNvSpPr>
          <p:nvPr>
            <p:ph type="title"/>
          </p:nvPr>
        </p:nvSpPr>
        <p:spPr>
          <a:xfrm>
            <a:off x="424100" y="310100"/>
            <a:ext cx="82950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800"/>
              </a:spcBef>
              <a:spcAft>
                <a:spcPts val="0"/>
              </a:spcAft>
              <a:buClr>
                <a:schemeClr val="dk1"/>
              </a:buClr>
              <a:buSzPts val="3200"/>
              <a:buFont typeface="Arial"/>
              <a:buNone/>
              <a:defRPr sz="3200" b="1">
                <a:solidFill>
                  <a:schemeClr val="dk1"/>
                </a:solidFill>
              </a:defRPr>
            </a:lvl3pPr>
            <a:lvl4pPr lvl="3" algn="l" rtl="0">
              <a:lnSpc>
                <a:spcPct val="90000"/>
              </a:lnSpc>
              <a:spcBef>
                <a:spcPts val="800"/>
              </a:spcBef>
              <a:spcAft>
                <a:spcPts val="0"/>
              </a:spcAft>
              <a:buClr>
                <a:schemeClr val="dk1"/>
              </a:buClr>
              <a:buSzPts val="3200"/>
              <a:buFont typeface="Arial"/>
              <a:buNone/>
              <a:defRPr sz="3200" b="1">
                <a:solidFill>
                  <a:schemeClr val="dk1"/>
                </a:solidFill>
              </a:defRPr>
            </a:lvl4pPr>
            <a:lvl5pPr lvl="4" algn="l" rtl="0">
              <a:lnSpc>
                <a:spcPct val="90000"/>
              </a:lnSpc>
              <a:spcBef>
                <a:spcPts val="800"/>
              </a:spcBef>
              <a:spcAft>
                <a:spcPts val="0"/>
              </a:spcAft>
              <a:buClr>
                <a:schemeClr val="dk1"/>
              </a:buClr>
              <a:buSzPts val="3200"/>
              <a:buFont typeface="Arial"/>
              <a:buNone/>
              <a:defRPr sz="3200" b="1">
                <a:solidFill>
                  <a:schemeClr val="dk1"/>
                </a:solidFill>
              </a:defRPr>
            </a:lvl5pPr>
            <a:lvl6pPr lvl="5" algn="l" rtl="0">
              <a:lnSpc>
                <a:spcPct val="90000"/>
              </a:lnSpc>
              <a:spcBef>
                <a:spcPts val="800"/>
              </a:spcBef>
              <a:spcAft>
                <a:spcPts val="0"/>
              </a:spcAft>
              <a:buClr>
                <a:schemeClr val="dk1"/>
              </a:buClr>
              <a:buSzPts val="3200"/>
              <a:buFont typeface="Arial"/>
              <a:buNone/>
              <a:defRPr sz="3200" b="1">
                <a:solidFill>
                  <a:schemeClr val="dk1"/>
                </a:solidFill>
              </a:defRPr>
            </a:lvl6pPr>
            <a:lvl7pPr lvl="6" algn="l" rtl="0">
              <a:lnSpc>
                <a:spcPct val="90000"/>
              </a:lnSpc>
              <a:spcBef>
                <a:spcPts val="800"/>
              </a:spcBef>
              <a:spcAft>
                <a:spcPts val="0"/>
              </a:spcAft>
              <a:buClr>
                <a:schemeClr val="dk1"/>
              </a:buClr>
              <a:buSzPts val="3200"/>
              <a:buFont typeface="Arial"/>
              <a:buNone/>
              <a:defRPr sz="3200" b="1">
                <a:solidFill>
                  <a:schemeClr val="dk1"/>
                </a:solidFill>
              </a:defRPr>
            </a:lvl7pPr>
            <a:lvl8pPr lvl="7" algn="l" rtl="0">
              <a:lnSpc>
                <a:spcPct val="90000"/>
              </a:lnSpc>
              <a:spcBef>
                <a:spcPts val="800"/>
              </a:spcBef>
              <a:spcAft>
                <a:spcPts val="0"/>
              </a:spcAft>
              <a:buClr>
                <a:schemeClr val="dk1"/>
              </a:buClr>
              <a:buSzPts val="3200"/>
              <a:buFont typeface="Arial"/>
              <a:buNone/>
              <a:defRPr sz="3200" b="1">
                <a:solidFill>
                  <a:schemeClr val="dk1"/>
                </a:solidFill>
              </a:defRPr>
            </a:lvl8pPr>
            <a:lvl9pPr lvl="8" algn="l" rtl="0">
              <a:lnSpc>
                <a:spcPct val="90000"/>
              </a:lnSpc>
              <a:spcBef>
                <a:spcPts val="800"/>
              </a:spcBef>
              <a:spcAft>
                <a:spcPts val="80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2: Title, text — three column, pattern">
  <p:cSld name="1_Title only_1_2">
    <p:spTree>
      <p:nvGrpSpPr>
        <p:cNvPr id="1" name="Shape 207"/>
        <p:cNvGrpSpPr/>
        <p:nvPr/>
      </p:nvGrpSpPr>
      <p:grpSpPr>
        <a:xfrm>
          <a:off x="0" y="0"/>
          <a:ext cx="0" cy="0"/>
          <a:chOff x="0" y="0"/>
          <a:chExt cx="0" cy="0"/>
        </a:xfrm>
      </p:grpSpPr>
      <p:grpSp>
        <p:nvGrpSpPr>
          <p:cNvPr id="208" name="Google Shape;208;p60"/>
          <p:cNvGrpSpPr/>
          <p:nvPr/>
        </p:nvGrpSpPr>
        <p:grpSpPr>
          <a:xfrm>
            <a:off x="-3955242" y="2101698"/>
            <a:ext cx="6994446" cy="4415545"/>
            <a:chOff x="238125" y="602600"/>
            <a:chExt cx="7143750" cy="4509800"/>
          </a:xfrm>
        </p:grpSpPr>
        <p:sp>
          <p:nvSpPr>
            <p:cNvPr id="209" name="Google Shape;209;p60"/>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0"/>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0"/>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0"/>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0"/>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0"/>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0"/>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0"/>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0"/>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0"/>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0"/>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0"/>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0"/>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0"/>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0"/>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0"/>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0"/>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0"/>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0"/>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0"/>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0"/>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0"/>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0"/>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0"/>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0"/>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0"/>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0"/>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0"/>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0"/>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0"/>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0"/>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0"/>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0"/>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0"/>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0"/>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0"/>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0"/>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0"/>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0"/>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0"/>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0"/>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0"/>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0"/>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0"/>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0"/>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0"/>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0"/>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0"/>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0"/>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0"/>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0"/>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0"/>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0"/>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0"/>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0"/>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0"/>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0"/>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0"/>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0"/>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0"/>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0"/>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0"/>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0"/>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0"/>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0"/>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0"/>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0"/>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0"/>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0"/>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0"/>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0"/>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0"/>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0"/>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0"/>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0"/>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0"/>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0"/>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0"/>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0"/>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0"/>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0"/>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0"/>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0"/>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0"/>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0"/>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0"/>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0"/>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0"/>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0"/>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0"/>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0"/>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0"/>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0"/>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0"/>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0"/>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0"/>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0"/>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0"/>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0"/>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0"/>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0"/>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0"/>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0"/>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0"/>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0"/>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0"/>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0"/>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0"/>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0"/>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0"/>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0"/>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0"/>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0"/>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0"/>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0"/>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0"/>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0"/>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0"/>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0"/>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0"/>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0"/>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0"/>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0"/>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0"/>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0"/>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0"/>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0"/>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0"/>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0"/>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0"/>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0"/>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0"/>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0"/>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0"/>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0"/>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0"/>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0"/>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0"/>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0"/>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0"/>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0"/>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0"/>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0"/>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0"/>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0"/>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0"/>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0"/>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0"/>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0"/>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0"/>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0"/>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0"/>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0"/>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0"/>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0"/>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0"/>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0"/>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0"/>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0"/>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0"/>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0"/>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0"/>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0"/>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0"/>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0"/>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0"/>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0"/>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0"/>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0"/>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0"/>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0"/>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0"/>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0"/>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0"/>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0"/>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0"/>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0"/>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0"/>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0"/>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0"/>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0"/>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0"/>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0"/>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0"/>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0"/>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0"/>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0"/>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0"/>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0"/>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0"/>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0"/>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0"/>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0"/>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0"/>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0"/>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0"/>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0"/>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0"/>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0"/>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0"/>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0"/>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0"/>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0"/>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0"/>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0"/>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0"/>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0"/>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0"/>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0"/>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0"/>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0"/>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0"/>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0"/>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0"/>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0"/>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0"/>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0"/>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0"/>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0"/>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0"/>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0"/>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0"/>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0"/>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0"/>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0"/>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0"/>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0"/>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0"/>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0"/>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0"/>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0"/>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0"/>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0"/>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0"/>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0"/>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0"/>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0"/>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0"/>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0"/>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0"/>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0"/>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0"/>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0"/>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0"/>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0"/>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0"/>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0"/>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0"/>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0"/>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0"/>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0"/>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0"/>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0"/>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0"/>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0"/>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0"/>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0"/>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0"/>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0"/>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0"/>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0"/>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0"/>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0"/>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0"/>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0"/>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0"/>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0"/>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0"/>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0"/>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0"/>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0"/>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0"/>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0"/>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0"/>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0"/>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0"/>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0"/>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0"/>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0"/>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0"/>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0"/>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0"/>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0"/>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0"/>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0"/>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0"/>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0"/>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0"/>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0"/>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0"/>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0"/>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0"/>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0"/>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0"/>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0"/>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0"/>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0"/>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0"/>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0"/>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0"/>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0"/>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0"/>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0"/>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0"/>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0"/>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0"/>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0"/>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0"/>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0"/>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0"/>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0"/>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0"/>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0"/>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0"/>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0"/>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0"/>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0"/>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0"/>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0"/>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0"/>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0"/>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0"/>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0"/>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0"/>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0"/>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0"/>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0"/>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0"/>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0"/>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0"/>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0"/>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0"/>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0"/>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0"/>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0"/>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0"/>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0"/>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0"/>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0"/>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0"/>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0"/>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0"/>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0"/>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0"/>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0"/>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0"/>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0"/>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0"/>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0"/>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0"/>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0"/>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0"/>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0"/>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0"/>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0"/>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0"/>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0"/>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0"/>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0"/>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0"/>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0"/>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0"/>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0"/>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0"/>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0"/>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0"/>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0"/>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0"/>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0"/>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0"/>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0"/>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0"/>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0"/>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0"/>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0"/>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0"/>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0"/>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0"/>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0"/>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0"/>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0"/>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0"/>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0"/>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0"/>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0"/>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0"/>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0"/>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0"/>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0"/>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0"/>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0"/>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0"/>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0"/>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0"/>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0"/>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0"/>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0"/>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0"/>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0"/>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0"/>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0"/>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0"/>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0"/>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0"/>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0"/>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0"/>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0"/>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0"/>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0"/>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0"/>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0"/>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0"/>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0"/>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0"/>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0"/>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0"/>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0"/>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0"/>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0"/>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0"/>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0"/>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0"/>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0"/>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0"/>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0"/>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0"/>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0"/>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0"/>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0"/>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0"/>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0"/>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0"/>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0"/>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0"/>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0"/>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0"/>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0"/>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0"/>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0"/>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0"/>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0"/>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0"/>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0"/>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0"/>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0"/>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0"/>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0"/>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0"/>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0"/>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0"/>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0"/>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0"/>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0"/>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0"/>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0"/>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0"/>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0"/>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0"/>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0"/>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0"/>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0"/>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0"/>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0"/>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0"/>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0"/>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0"/>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0"/>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0"/>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0"/>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0"/>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0"/>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60"/>
          <p:cNvGrpSpPr/>
          <p:nvPr/>
        </p:nvGrpSpPr>
        <p:grpSpPr>
          <a:xfrm>
            <a:off x="5397752" y="-924485"/>
            <a:ext cx="4818459" cy="3041860"/>
            <a:chOff x="238125" y="602600"/>
            <a:chExt cx="7143750" cy="4509800"/>
          </a:xfrm>
        </p:grpSpPr>
        <p:sp>
          <p:nvSpPr>
            <p:cNvPr id="684" name="Google Shape;684;p60"/>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0"/>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0"/>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0"/>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0"/>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0"/>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0"/>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0"/>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0"/>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0"/>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0"/>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0"/>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0"/>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0"/>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0"/>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0"/>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0"/>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0"/>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0"/>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0"/>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0"/>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0"/>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0"/>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0"/>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0"/>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0"/>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0"/>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0"/>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0"/>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0"/>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0"/>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0"/>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0"/>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0"/>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0"/>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0"/>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0"/>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0"/>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0"/>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0"/>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0"/>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0"/>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0"/>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0"/>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0"/>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0"/>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0"/>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0"/>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0"/>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0"/>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0"/>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0"/>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0"/>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0"/>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0"/>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0"/>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0"/>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0"/>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0"/>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0"/>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0"/>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0"/>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0"/>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0"/>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0"/>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0"/>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0"/>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0"/>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0"/>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0"/>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0"/>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0"/>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0"/>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0"/>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0"/>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0"/>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0"/>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0"/>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0"/>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0"/>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0"/>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0"/>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0"/>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0"/>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0"/>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0"/>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0"/>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0"/>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0"/>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0"/>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0"/>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0"/>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0"/>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0"/>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0"/>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0"/>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0"/>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0"/>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0"/>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0"/>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0"/>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0"/>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0"/>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0"/>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0"/>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0"/>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0"/>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0"/>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0"/>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0"/>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0"/>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0"/>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0"/>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0"/>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0"/>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0"/>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0"/>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0"/>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0"/>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0"/>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0"/>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0"/>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0"/>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0"/>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0"/>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0"/>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0"/>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0"/>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0"/>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0"/>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0"/>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0"/>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0"/>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0"/>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0"/>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0"/>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0"/>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0"/>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0"/>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0"/>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0"/>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0"/>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0"/>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0"/>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0"/>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0"/>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0"/>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0"/>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0"/>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0"/>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0"/>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0"/>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0"/>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0"/>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0"/>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0"/>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0"/>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0"/>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0"/>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0"/>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0"/>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0"/>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0"/>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0"/>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0"/>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0"/>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0"/>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0"/>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0"/>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0"/>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0"/>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0"/>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0"/>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0"/>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0"/>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0"/>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0"/>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0"/>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0"/>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0"/>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0"/>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0"/>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0"/>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0"/>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0"/>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0"/>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0"/>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0"/>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0"/>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0"/>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0"/>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0"/>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0"/>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0"/>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0"/>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0"/>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0"/>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0"/>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0"/>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0"/>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0"/>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0"/>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0"/>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0"/>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0"/>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0"/>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0"/>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0"/>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0"/>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0"/>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0"/>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0"/>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0"/>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0"/>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0"/>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0"/>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0"/>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0"/>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0"/>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0"/>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0"/>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0"/>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0"/>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0"/>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0"/>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0"/>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0"/>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0"/>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0"/>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0"/>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0"/>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0"/>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0"/>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0"/>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0"/>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0"/>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0"/>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0"/>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0"/>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0"/>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0"/>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0"/>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0"/>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0"/>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0"/>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0"/>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0"/>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0"/>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0"/>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0"/>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0"/>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0"/>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0"/>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0"/>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0"/>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0"/>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0"/>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0"/>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0"/>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0"/>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0"/>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0"/>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0"/>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0"/>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0"/>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0"/>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0"/>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0"/>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0"/>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0"/>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0"/>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0"/>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0"/>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0"/>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0"/>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0"/>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0"/>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0"/>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0"/>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0"/>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0"/>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0"/>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0"/>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0"/>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0"/>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0"/>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0"/>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0"/>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0"/>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0"/>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0"/>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0"/>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0"/>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0"/>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0"/>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0"/>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0"/>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0"/>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0"/>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0"/>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0"/>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0"/>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0"/>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0"/>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0"/>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0"/>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0"/>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0"/>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0"/>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0"/>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0"/>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0"/>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0"/>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0"/>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0"/>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0"/>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0"/>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0"/>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0"/>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0"/>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0"/>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0"/>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0"/>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0"/>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0"/>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0"/>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0"/>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0"/>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0"/>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0"/>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0"/>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0"/>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0"/>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0"/>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0"/>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0"/>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0"/>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0"/>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0"/>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0"/>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0"/>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0"/>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0"/>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0"/>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0"/>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0"/>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0"/>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0"/>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0"/>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0"/>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0"/>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0"/>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0"/>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0"/>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0"/>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0"/>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0"/>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0"/>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0"/>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0"/>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0"/>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0"/>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0"/>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0"/>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0"/>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0"/>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0"/>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0"/>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0"/>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0"/>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0"/>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0"/>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0"/>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0"/>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0"/>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0"/>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0"/>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0"/>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0"/>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0"/>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0"/>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0"/>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0"/>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 name="Google Shape;1158;p60"/>
          <p:cNvSpPr txBox="1">
            <a:spLocks noGrp="1"/>
          </p:cNvSpPr>
          <p:nvPr>
            <p:ph type="body" idx="1"/>
          </p:nvPr>
        </p:nvSpPr>
        <p:spPr>
          <a:xfrm>
            <a:off x="6305375" y="884250"/>
            <a:ext cx="2500200" cy="3990900"/>
          </a:xfrm>
          <a:prstGeom prst="rect">
            <a:avLst/>
          </a:prstGeom>
          <a:solidFill>
            <a:schemeClr val="dk1"/>
          </a:solidFill>
        </p:spPr>
        <p:txBody>
          <a:bodyPr spcFirstLastPara="1" wrap="square" lIns="182875" tIns="91425" rIns="91425" bIns="91425" anchor="t" anchorCtr="0">
            <a:noAutofit/>
          </a:bodyPr>
          <a:lstStyle>
            <a:lvl1pPr marL="457200" lvl="0" indent="-228600" rtl="0">
              <a:spcBef>
                <a:spcPts val="0"/>
              </a:spcBef>
              <a:spcAft>
                <a:spcPts val="0"/>
              </a:spcAft>
              <a:buSzPts val="2000"/>
              <a:buNone/>
              <a:defRPr>
                <a:solidFill>
                  <a:schemeClr val="lt1"/>
                </a:solidFill>
              </a:defRPr>
            </a:lvl1pPr>
            <a:lvl2pPr marL="914400" lvl="1" indent="-228600" rtl="0">
              <a:spcBef>
                <a:spcPts val="400"/>
              </a:spcBef>
              <a:spcAft>
                <a:spcPts val="0"/>
              </a:spcAft>
              <a:buSzPts val="1600"/>
              <a:buNone/>
              <a:defRPr>
                <a:solidFill>
                  <a:schemeClr val="lt1"/>
                </a:solidFill>
              </a:defRPr>
            </a:lvl2pPr>
            <a:lvl3pPr marL="1371600" lvl="2" indent="-228600" rtl="0">
              <a:spcBef>
                <a:spcPts val="400"/>
              </a:spcBef>
              <a:spcAft>
                <a:spcPts val="0"/>
              </a:spcAft>
              <a:buSzPts val="1600"/>
              <a:buNone/>
              <a:defRPr>
                <a:solidFill>
                  <a:schemeClr val="lt1"/>
                </a:solidFill>
              </a:defRPr>
            </a:lvl3pPr>
            <a:lvl4pPr marL="1828800" lvl="3" indent="-228600" rtl="0">
              <a:spcBef>
                <a:spcPts val="400"/>
              </a:spcBef>
              <a:spcAft>
                <a:spcPts val="0"/>
              </a:spcAft>
              <a:buSzPts val="1200"/>
              <a:buNone/>
              <a:defRPr>
                <a:solidFill>
                  <a:schemeClr val="lt1"/>
                </a:solidFill>
              </a:defRPr>
            </a:lvl4pPr>
            <a:lvl5pPr marL="2286000" lvl="4" indent="-228600" rtl="0">
              <a:spcBef>
                <a:spcPts val="400"/>
              </a:spcBef>
              <a:spcAft>
                <a:spcPts val="0"/>
              </a:spcAft>
              <a:buSzPts val="1200"/>
              <a:buNone/>
              <a:defRPr>
                <a:solidFill>
                  <a:schemeClr val="lt1"/>
                </a:solidFill>
              </a:defRPr>
            </a:lvl5pPr>
            <a:lvl6pPr marL="2743200" lvl="5" indent="-228600" rtl="0">
              <a:spcBef>
                <a:spcPts val="400"/>
              </a:spcBef>
              <a:spcAft>
                <a:spcPts val="0"/>
              </a:spcAft>
              <a:buSzPts val="800"/>
              <a:buNone/>
              <a:defRPr>
                <a:solidFill>
                  <a:schemeClr val="lt1"/>
                </a:solidFill>
              </a:defRPr>
            </a:lvl6pPr>
            <a:lvl7pPr marL="3200400" lvl="6" indent="-228600" rtl="0">
              <a:spcBef>
                <a:spcPts val="400"/>
              </a:spcBef>
              <a:spcAft>
                <a:spcPts val="0"/>
              </a:spcAft>
              <a:buSzPts val="800"/>
              <a:buNone/>
              <a:defRPr>
                <a:solidFill>
                  <a:schemeClr val="lt1"/>
                </a:solidFill>
              </a:defRPr>
            </a:lvl7pPr>
            <a:lvl8pPr marL="3657600" lvl="7" indent="-228600" rtl="0">
              <a:spcBef>
                <a:spcPts val="400"/>
              </a:spcBef>
              <a:spcAft>
                <a:spcPts val="0"/>
              </a:spcAft>
              <a:buSzPts val="800"/>
              <a:buNone/>
              <a:defRPr>
                <a:solidFill>
                  <a:schemeClr val="lt1"/>
                </a:solidFill>
              </a:defRPr>
            </a:lvl8pPr>
            <a:lvl9pPr marL="4114800" lvl="8" indent="-228600" rtl="0">
              <a:spcBef>
                <a:spcPts val="400"/>
              </a:spcBef>
              <a:spcAft>
                <a:spcPts val="400"/>
              </a:spcAft>
              <a:buSzPts val="800"/>
              <a:buNone/>
              <a:defRPr>
                <a:solidFill>
                  <a:schemeClr val="lt1"/>
                </a:solidFill>
              </a:defRPr>
            </a:lvl9pPr>
          </a:lstStyle>
          <a:p>
            <a:endParaRPr/>
          </a:p>
        </p:txBody>
      </p:sp>
      <p:sp>
        <p:nvSpPr>
          <p:cNvPr id="1159" name="Google Shape;1159;p60"/>
          <p:cNvSpPr txBox="1">
            <a:spLocks noGrp="1"/>
          </p:cNvSpPr>
          <p:nvPr>
            <p:ph type="body" idx="2"/>
          </p:nvPr>
        </p:nvSpPr>
        <p:spPr>
          <a:xfrm>
            <a:off x="3367550" y="882800"/>
            <a:ext cx="2829300" cy="4017600"/>
          </a:xfrm>
          <a:prstGeom prst="rect">
            <a:avLst/>
          </a:prstGeom>
          <a:solidFill>
            <a:schemeClr val="dk1"/>
          </a:solidFill>
        </p:spPr>
        <p:txBody>
          <a:bodyPr spcFirstLastPara="1" wrap="square" lIns="182875" tIns="91425" rIns="91425" bIns="91425" anchor="t" anchorCtr="0">
            <a:noAutofit/>
          </a:bodyPr>
          <a:lstStyle>
            <a:lvl1pPr marL="457200" lvl="0" indent="-228600" rtl="0">
              <a:spcBef>
                <a:spcPts val="0"/>
              </a:spcBef>
              <a:spcAft>
                <a:spcPts val="0"/>
              </a:spcAft>
              <a:buSzPts val="2000"/>
              <a:buNone/>
              <a:defRPr>
                <a:solidFill>
                  <a:schemeClr val="lt1"/>
                </a:solidFill>
              </a:defRPr>
            </a:lvl1pPr>
            <a:lvl2pPr marL="914400" lvl="1" indent="-228600" rtl="0">
              <a:spcBef>
                <a:spcPts val="400"/>
              </a:spcBef>
              <a:spcAft>
                <a:spcPts val="0"/>
              </a:spcAft>
              <a:buSzPts val="1600"/>
              <a:buNone/>
              <a:defRPr>
                <a:solidFill>
                  <a:schemeClr val="lt1"/>
                </a:solidFill>
              </a:defRPr>
            </a:lvl2pPr>
            <a:lvl3pPr marL="1371600" lvl="2" indent="-228600" rtl="0">
              <a:spcBef>
                <a:spcPts val="400"/>
              </a:spcBef>
              <a:spcAft>
                <a:spcPts val="0"/>
              </a:spcAft>
              <a:buSzPts val="1600"/>
              <a:buNone/>
              <a:defRPr>
                <a:solidFill>
                  <a:schemeClr val="lt1"/>
                </a:solidFill>
              </a:defRPr>
            </a:lvl3pPr>
            <a:lvl4pPr marL="1828800" lvl="3" indent="-228600" rtl="0">
              <a:spcBef>
                <a:spcPts val="400"/>
              </a:spcBef>
              <a:spcAft>
                <a:spcPts val="0"/>
              </a:spcAft>
              <a:buSzPts val="1200"/>
              <a:buNone/>
              <a:defRPr>
                <a:solidFill>
                  <a:schemeClr val="lt1"/>
                </a:solidFill>
              </a:defRPr>
            </a:lvl4pPr>
            <a:lvl5pPr marL="2286000" lvl="4" indent="-228600" rtl="0">
              <a:spcBef>
                <a:spcPts val="400"/>
              </a:spcBef>
              <a:spcAft>
                <a:spcPts val="0"/>
              </a:spcAft>
              <a:buSzPts val="1200"/>
              <a:buNone/>
              <a:defRPr>
                <a:solidFill>
                  <a:schemeClr val="lt1"/>
                </a:solidFill>
              </a:defRPr>
            </a:lvl5pPr>
            <a:lvl6pPr marL="2743200" lvl="5" indent="-228600" rtl="0">
              <a:spcBef>
                <a:spcPts val="400"/>
              </a:spcBef>
              <a:spcAft>
                <a:spcPts val="0"/>
              </a:spcAft>
              <a:buSzPts val="800"/>
              <a:buNone/>
              <a:defRPr>
                <a:solidFill>
                  <a:schemeClr val="lt1"/>
                </a:solidFill>
              </a:defRPr>
            </a:lvl6pPr>
            <a:lvl7pPr marL="3200400" lvl="6" indent="-228600" rtl="0">
              <a:spcBef>
                <a:spcPts val="400"/>
              </a:spcBef>
              <a:spcAft>
                <a:spcPts val="0"/>
              </a:spcAft>
              <a:buSzPts val="800"/>
              <a:buNone/>
              <a:defRPr>
                <a:solidFill>
                  <a:schemeClr val="lt1"/>
                </a:solidFill>
              </a:defRPr>
            </a:lvl7pPr>
            <a:lvl8pPr marL="3657600" lvl="7" indent="-228600" rtl="0">
              <a:spcBef>
                <a:spcPts val="400"/>
              </a:spcBef>
              <a:spcAft>
                <a:spcPts val="0"/>
              </a:spcAft>
              <a:buSzPts val="800"/>
              <a:buNone/>
              <a:defRPr>
                <a:solidFill>
                  <a:schemeClr val="lt1"/>
                </a:solidFill>
              </a:defRPr>
            </a:lvl8pPr>
            <a:lvl9pPr marL="4114800" lvl="8" indent="-228600" rtl="0">
              <a:spcBef>
                <a:spcPts val="400"/>
              </a:spcBef>
              <a:spcAft>
                <a:spcPts val="400"/>
              </a:spcAft>
              <a:buSzPts val="800"/>
              <a:buNone/>
              <a:defRPr>
                <a:solidFill>
                  <a:schemeClr val="lt1"/>
                </a:solidFill>
              </a:defRPr>
            </a:lvl9pPr>
          </a:lstStyle>
          <a:p>
            <a:endParaRPr/>
          </a:p>
        </p:txBody>
      </p:sp>
      <p:sp>
        <p:nvSpPr>
          <p:cNvPr id="1160" name="Google Shape;1160;p60"/>
          <p:cNvSpPr txBox="1">
            <a:spLocks noGrp="1"/>
          </p:cNvSpPr>
          <p:nvPr>
            <p:ph type="body" idx="3"/>
          </p:nvPr>
        </p:nvSpPr>
        <p:spPr>
          <a:xfrm>
            <a:off x="424100" y="882800"/>
            <a:ext cx="2816700" cy="4041000"/>
          </a:xfrm>
          <a:prstGeom prst="rect">
            <a:avLst/>
          </a:prstGeom>
          <a:solidFill>
            <a:schemeClr val="dk1"/>
          </a:solidFill>
        </p:spPr>
        <p:txBody>
          <a:bodyPr spcFirstLastPara="1" wrap="square" lIns="182875" tIns="91425" rIns="91425" bIns="91425" anchor="t" anchorCtr="0">
            <a:noAutofit/>
          </a:bodyPr>
          <a:lstStyle>
            <a:lvl1pPr marL="457200" lvl="0" indent="-228600" rtl="0">
              <a:spcBef>
                <a:spcPts val="0"/>
              </a:spcBef>
              <a:spcAft>
                <a:spcPts val="0"/>
              </a:spcAft>
              <a:buSzPts val="2000"/>
              <a:buNone/>
              <a:defRPr>
                <a:solidFill>
                  <a:schemeClr val="lt1"/>
                </a:solidFill>
              </a:defRPr>
            </a:lvl1pPr>
            <a:lvl2pPr marL="914400" lvl="1" indent="-228600" rtl="0">
              <a:spcBef>
                <a:spcPts val="400"/>
              </a:spcBef>
              <a:spcAft>
                <a:spcPts val="0"/>
              </a:spcAft>
              <a:buSzPts val="1600"/>
              <a:buNone/>
              <a:defRPr>
                <a:solidFill>
                  <a:schemeClr val="lt1"/>
                </a:solidFill>
              </a:defRPr>
            </a:lvl2pPr>
            <a:lvl3pPr marL="1371600" lvl="2" indent="-228600" rtl="0">
              <a:spcBef>
                <a:spcPts val="400"/>
              </a:spcBef>
              <a:spcAft>
                <a:spcPts val="0"/>
              </a:spcAft>
              <a:buSzPts val="1600"/>
              <a:buNone/>
              <a:defRPr>
                <a:solidFill>
                  <a:schemeClr val="lt1"/>
                </a:solidFill>
              </a:defRPr>
            </a:lvl3pPr>
            <a:lvl4pPr marL="1828800" lvl="3" indent="-228600" rtl="0">
              <a:spcBef>
                <a:spcPts val="400"/>
              </a:spcBef>
              <a:spcAft>
                <a:spcPts val="0"/>
              </a:spcAft>
              <a:buSzPts val="1200"/>
              <a:buNone/>
              <a:defRPr>
                <a:solidFill>
                  <a:schemeClr val="lt1"/>
                </a:solidFill>
              </a:defRPr>
            </a:lvl4pPr>
            <a:lvl5pPr marL="2286000" lvl="4" indent="-228600" rtl="0">
              <a:spcBef>
                <a:spcPts val="400"/>
              </a:spcBef>
              <a:spcAft>
                <a:spcPts val="0"/>
              </a:spcAft>
              <a:buSzPts val="1200"/>
              <a:buNone/>
              <a:defRPr>
                <a:solidFill>
                  <a:schemeClr val="lt1"/>
                </a:solidFill>
              </a:defRPr>
            </a:lvl5pPr>
            <a:lvl6pPr marL="2743200" lvl="5" indent="-228600" rtl="0">
              <a:spcBef>
                <a:spcPts val="400"/>
              </a:spcBef>
              <a:spcAft>
                <a:spcPts val="0"/>
              </a:spcAft>
              <a:buSzPts val="800"/>
              <a:buNone/>
              <a:defRPr>
                <a:solidFill>
                  <a:schemeClr val="lt1"/>
                </a:solidFill>
              </a:defRPr>
            </a:lvl6pPr>
            <a:lvl7pPr marL="3200400" lvl="6" indent="-228600" rtl="0">
              <a:spcBef>
                <a:spcPts val="400"/>
              </a:spcBef>
              <a:spcAft>
                <a:spcPts val="0"/>
              </a:spcAft>
              <a:buSzPts val="800"/>
              <a:buNone/>
              <a:defRPr>
                <a:solidFill>
                  <a:schemeClr val="lt1"/>
                </a:solidFill>
              </a:defRPr>
            </a:lvl7pPr>
            <a:lvl8pPr marL="3657600" lvl="7" indent="-228600" rtl="0">
              <a:spcBef>
                <a:spcPts val="400"/>
              </a:spcBef>
              <a:spcAft>
                <a:spcPts val="0"/>
              </a:spcAft>
              <a:buSzPts val="800"/>
              <a:buNone/>
              <a:defRPr>
                <a:solidFill>
                  <a:schemeClr val="lt1"/>
                </a:solidFill>
              </a:defRPr>
            </a:lvl8pPr>
            <a:lvl9pPr marL="4114800" lvl="8" indent="-228600" rtl="0">
              <a:spcBef>
                <a:spcPts val="400"/>
              </a:spcBef>
              <a:spcAft>
                <a:spcPts val="400"/>
              </a:spcAft>
              <a:buSzPts val="800"/>
              <a:buNone/>
              <a:defRPr>
                <a:solidFill>
                  <a:schemeClr val="lt1"/>
                </a:solidFill>
              </a:defRPr>
            </a:lvl9pPr>
          </a:lstStyle>
          <a:p>
            <a:endParaRPr/>
          </a:p>
        </p:txBody>
      </p:sp>
      <p:sp>
        <p:nvSpPr>
          <p:cNvPr id="1161" name="Google Shape;1161;p60"/>
          <p:cNvSpPr txBox="1">
            <a:spLocks noGrp="1"/>
          </p:cNvSpPr>
          <p:nvPr>
            <p:ph type="title"/>
          </p:nvPr>
        </p:nvSpPr>
        <p:spPr>
          <a:xfrm>
            <a:off x="424100" y="310100"/>
            <a:ext cx="8295000" cy="5727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800"/>
              </a:spcBef>
              <a:spcAft>
                <a:spcPts val="0"/>
              </a:spcAft>
              <a:buSzPts val="3000"/>
              <a:buNone/>
              <a:defRPr/>
            </a:lvl2pPr>
            <a:lvl3pPr lvl="2" rtl="0">
              <a:spcBef>
                <a:spcPts val="800"/>
              </a:spcBef>
              <a:spcAft>
                <a:spcPts val="0"/>
              </a:spcAft>
              <a:buSzPts val="3000"/>
              <a:buNone/>
              <a:defRPr/>
            </a:lvl3pPr>
            <a:lvl4pPr lvl="3" rtl="0">
              <a:spcBef>
                <a:spcPts val="800"/>
              </a:spcBef>
              <a:spcAft>
                <a:spcPts val="0"/>
              </a:spcAft>
              <a:buSzPts val="3000"/>
              <a:buNone/>
              <a:defRPr/>
            </a:lvl4pPr>
            <a:lvl5pPr lvl="4" rtl="0">
              <a:spcBef>
                <a:spcPts val="800"/>
              </a:spcBef>
              <a:spcAft>
                <a:spcPts val="0"/>
              </a:spcAft>
              <a:buSzPts val="3000"/>
              <a:buNone/>
              <a:defRPr/>
            </a:lvl5pPr>
            <a:lvl6pPr lvl="5" rtl="0">
              <a:spcBef>
                <a:spcPts val="800"/>
              </a:spcBef>
              <a:spcAft>
                <a:spcPts val="0"/>
              </a:spcAft>
              <a:buSzPts val="3000"/>
              <a:buNone/>
              <a:defRPr/>
            </a:lvl6pPr>
            <a:lvl7pPr lvl="6" rtl="0">
              <a:spcBef>
                <a:spcPts val="800"/>
              </a:spcBef>
              <a:spcAft>
                <a:spcPts val="0"/>
              </a:spcAft>
              <a:buSzPts val="3000"/>
              <a:buNone/>
              <a:defRPr/>
            </a:lvl7pPr>
            <a:lvl8pPr lvl="7" rtl="0">
              <a:spcBef>
                <a:spcPts val="800"/>
              </a:spcBef>
              <a:spcAft>
                <a:spcPts val="0"/>
              </a:spcAft>
              <a:buSzPts val="3000"/>
              <a:buNone/>
              <a:defRPr/>
            </a:lvl8pPr>
            <a:lvl9pPr lvl="8" rtl="0">
              <a:spcBef>
                <a:spcPts val="800"/>
              </a:spcBef>
              <a:spcAft>
                <a:spcPts val="800"/>
              </a:spcAft>
              <a:buSzPts val="30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2: Chapter break middle, gold">
  <p:cSld name="Chapter break bar">
    <p:spTree>
      <p:nvGrpSpPr>
        <p:cNvPr id="1" name="Shape 1162"/>
        <p:cNvGrpSpPr/>
        <p:nvPr/>
      </p:nvGrpSpPr>
      <p:grpSpPr>
        <a:xfrm>
          <a:off x="0" y="0"/>
          <a:ext cx="0" cy="0"/>
          <a:chOff x="0" y="0"/>
          <a:chExt cx="0" cy="0"/>
        </a:xfrm>
      </p:grpSpPr>
      <p:sp>
        <p:nvSpPr>
          <p:cNvPr id="1163" name="Google Shape;1163;p61"/>
          <p:cNvSpPr/>
          <p:nvPr/>
        </p:nvSpPr>
        <p:spPr>
          <a:xfrm>
            <a:off x="0" y="1803750"/>
            <a:ext cx="9144000" cy="154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chemeClr val="lt1"/>
              </a:solidFill>
              <a:latin typeface="Arial"/>
              <a:ea typeface="Arial"/>
              <a:cs typeface="Arial"/>
              <a:sym typeface="Arial"/>
            </a:endParaRPr>
          </a:p>
        </p:txBody>
      </p:sp>
      <p:pic>
        <p:nvPicPr>
          <p:cNvPr id="1164" name="Google Shape;1164;p61"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1165" name="Google Shape;1165;p61"/>
          <p:cNvSpPr txBox="1">
            <a:spLocks noGrp="1"/>
          </p:cNvSpPr>
          <p:nvPr>
            <p:ph type="title"/>
          </p:nvPr>
        </p:nvSpPr>
        <p:spPr>
          <a:xfrm>
            <a:off x="431125" y="2064600"/>
            <a:ext cx="8288100" cy="1021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SzPts val="3200"/>
              <a:buFont typeface="Arial"/>
              <a:buNone/>
              <a:defRPr sz="3200" b="1" i="0" u="none" strike="noStrike" cap="none">
                <a:latin typeface="Arial"/>
                <a:ea typeface="Arial"/>
                <a:cs typeface="Arial"/>
                <a:sym typeface="Arial"/>
              </a:defRPr>
            </a:lvl1pPr>
            <a:lvl2pPr marR="0" lvl="1" algn="l" rtl="0">
              <a:lnSpc>
                <a:spcPct val="100000"/>
              </a:lnSpc>
              <a:spcBef>
                <a:spcPts val="800"/>
              </a:spcBef>
              <a:spcAft>
                <a:spcPts val="0"/>
              </a:spcAft>
              <a:buSzPts val="3000"/>
              <a:buFont typeface="Arial"/>
              <a:buNone/>
              <a:defRPr b="1"/>
            </a:lvl2pPr>
            <a:lvl3pPr marR="0" lvl="2" algn="l" rtl="0">
              <a:lnSpc>
                <a:spcPct val="100000"/>
              </a:lnSpc>
              <a:spcBef>
                <a:spcPts val="0"/>
              </a:spcBef>
              <a:spcAft>
                <a:spcPts val="0"/>
              </a:spcAft>
              <a:buSzPts val="3000"/>
              <a:buFont typeface="Arial"/>
              <a:buNone/>
              <a:defRPr b="1"/>
            </a:lvl3pPr>
            <a:lvl4pPr marR="0" lvl="3" algn="l" rtl="0">
              <a:lnSpc>
                <a:spcPct val="100000"/>
              </a:lnSpc>
              <a:spcBef>
                <a:spcPts val="0"/>
              </a:spcBef>
              <a:spcAft>
                <a:spcPts val="0"/>
              </a:spcAft>
              <a:buSzPts val="3000"/>
              <a:buFont typeface="Arial"/>
              <a:buNone/>
              <a:defRPr b="1"/>
            </a:lvl4pPr>
            <a:lvl5pPr marR="0" lvl="4" algn="l" rtl="0">
              <a:lnSpc>
                <a:spcPct val="100000"/>
              </a:lnSpc>
              <a:spcBef>
                <a:spcPts val="0"/>
              </a:spcBef>
              <a:spcAft>
                <a:spcPts val="0"/>
              </a:spcAft>
              <a:buSzPts val="3000"/>
              <a:buFont typeface="Arial"/>
              <a:buNone/>
              <a:defRPr b="1"/>
            </a:lvl5pPr>
            <a:lvl6pPr marR="0" lvl="5" algn="l" rtl="0">
              <a:lnSpc>
                <a:spcPct val="100000"/>
              </a:lnSpc>
              <a:spcBef>
                <a:spcPts val="0"/>
              </a:spcBef>
              <a:spcAft>
                <a:spcPts val="0"/>
              </a:spcAft>
              <a:buSzPts val="3000"/>
              <a:buFont typeface="Arial"/>
              <a:buNone/>
              <a:defRPr b="1"/>
            </a:lvl6pPr>
            <a:lvl7pPr marR="0" lvl="6" algn="l" rtl="0">
              <a:lnSpc>
                <a:spcPct val="100000"/>
              </a:lnSpc>
              <a:spcBef>
                <a:spcPts val="0"/>
              </a:spcBef>
              <a:spcAft>
                <a:spcPts val="0"/>
              </a:spcAft>
              <a:buSzPts val="3000"/>
              <a:buFont typeface="Arial"/>
              <a:buNone/>
              <a:defRPr b="1"/>
            </a:lvl7pPr>
            <a:lvl8pPr marR="0" lvl="7" algn="l" rtl="0">
              <a:lnSpc>
                <a:spcPct val="100000"/>
              </a:lnSpc>
              <a:spcBef>
                <a:spcPts val="0"/>
              </a:spcBef>
              <a:spcAft>
                <a:spcPts val="0"/>
              </a:spcAft>
              <a:buSzPts val="3000"/>
              <a:buFont typeface="Arial"/>
              <a:buNone/>
              <a:defRPr b="1"/>
            </a:lvl8pPr>
            <a:lvl9pPr marR="0" lvl="8" algn="l" rtl="0">
              <a:lnSpc>
                <a:spcPct val="100000"/>
              </a:lnSpc>
              <a:spcBef>
                <a:spcPts val="0"/>
              </a:spcBef>
              <a:spcAft>
                <a:spcPts val="0"/>
              </a:spcAft>
              <a:buSzPts val="3000"/>
              <a:buFont typeface="Arial"/>
              <a:buNone/>
              <a:defRPr b="1"/>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2: Title — one column, left">
  <p:cSld name="Section title and description_1_1">
    <p:spTree>
      <p:nvGrpSpPr>
        <p:cNvPr id="1" name="Shape 1166"/>
        <p:cNvGrpSpPr/>
        <p:nvPr/>
      </p:nvGrpSpPr>
      <p:grpSpPr>
        <a:xfrm>
          <a:off x="0" y="0"/>
          <a:ext cx="0" cy="0"/>
          <a:chOff x="0" y="0"/>
          <a:chExt cx="0" cy="0"/>
        </a:xfrm>
      </p:grpSpPr>
      <p:sp>
        <p:nvSpPr>
          <p:cNvPr id="1167" name="Google Shape;1167;p62"/>
          <p:cNvSpPr txBox="1">
            <a:spLocks noGrp="1"/>
          </p:cNvSpPr>
          <p:nvPr>
            <p:ph type="body" idx="1"/>
          </p:nvPr>
        </p:nvSpPr>
        <p:spPr>
          <a:xfrm>
            <a:off x="5024275" y="445025"/>
            <a:ext cx="3837000" cy="3885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1pPr>
            <a:lvl2pPr marL="914400" marR="0" lvl="1" indent="-228600" algn="l" rtl="0">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1371600" marR="0" lvl="2" indent="-228600" algn="l" rtl="0">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1828800" marR="0" lvl="3" indent="-228600" algn="l" rtl="0">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228600" algn="l" rtl="0">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228600" algn="l" rtl="0">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228600" algn="l" rtl="0">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228600" algn="l" rtl="0">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168" name="Google Shape;1168;p62"/>
          <p:cNvSpPr txBox="1">
            <a:spLocks noGrp="1"/>
          </p:cNvSpPr>
          <p:nvPr>
            <p:ph type="title"/>
          </p:nvPr>
        </p:nvSpPr>
        <p:spPr>
          <a:xfrm>
            <a:off x="424825" y="258975"/>
            <a:ext cx="3666300" cy="6252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000"/>
              <a:buFont typeface="Arial"/>
              <a:buNone/>
              <a:defRPr sz="3000" b="1" i="0" u="none" strike="noStrike" cap="none">
                <a:solidFill>
                  <a:schemeClr val="dk1"/>
                </a:solidFill>
                <a:highlight>
                  <a:srgbClr val="FFFFFF"/>
                </a:highlight>
                <a:latin typeface="Arial"/>
                <a:ea typeface="Arial"/>
                <a:cs typeface="Arial"/>
                <a:sym typeface="Arial"/>
              </a:defRPr>
            </a:lvl1pPr>
            <a:lvl2pPr lvl="1" algn="l" rtl="0">
              <a:lnSpc>
                <a:spcPct val="100000"/>
              </a:lnSpc>
              <a:spcBef>
                <a:spcPts val="800"/>
              </a:spcBef>
              <a:spcAft>
                <a:spcPts val="0"/>
              </a:spcAft>
              <a:buClr>
                <a:schemeClr val="dk1"/>
              </a:buClr>
              <a:buSzPts val="3000"/>
              <a:buFont typeface="Arial"/>
              <a:buNone/>
              <a:defRPr sz="3000" b="1">
                <a:solidFill>
                  <a:schemeClr val="dk1"/>
                </a:solidFill>
              </a:defRPr>
            </a:lvl2pPr>
            <a:lvl3pPr lvl="2" algn="l" rtl="0">
              <a:lnSpc>
                <a:spcPct val="100000"/>
              </a:lnSpc>
              <a:spcBef>
                <a:spcPts val="0"/>
              </a:spcBef>
              <a:spcAft>
                <a:spcPts val="0"/>
              </a:spcAft>
              <a:buClr>
                <a:schemeClr val="dk1"/>
              </a:buClr>
              <a:buSzPts val="3000"/>
              <a:buFont typeface="Arial"/>
              <a:buNone/>
              <a:defRPr sz="3000" b="1">
                <a:solidFill>
                  <a:schemeClr val="dk1"/>
                </a:solidFill>
              </a:defRPr>
            </a:lvl3pPr>
            <a:lvl4pPr lvl="3" algn="l" rtl="0">
              <a:lnSpc>
                <a:spcPct val="100000"/>
              </a:lnSpc>
              <a:spcBef>
                <a:spcPts val="0"/>
              </a:spcBef>
              <a:spcAft>
                <a:spcPts val="0"/>
              </a:spcAft>
              <a:buClr>
                <a:schemeClr val="dk1"/>
              </a:buClr>
              <a:buSzPts val="3000"/>
              <a:buFont typeface="Arial"/>
              <a:buNone/>
              <a:defRPr sz="3000" b="1">
                <a:solidFill>
                  <a:schemeClr val="dk1"/>
                </a:solidFill>
              </a:defRPr>
            </a:lvl4pPr>
            <a:lvl5pPr lvl="4" algn="l" rtl="0">
              <a:lnSpc>
                <a:spcPct val="100000"/>
              </a:lnSpc>
              <a:spcBef>
                <a:spcPts val="0"/>
              </a:spcBef>
              <a:spcAft>
                <a:spcPts val="0"/>
              </a:spcAft>
              <a:buClr>
                <a:schemeClr val="dk1"/>
              </a:buClr>
              <a:buSzPts val="3000"/>
              <a:buFont typeface="Arial"/>
              <a:buNone/>
              <a:defRPr sz="3000" b="1">
                <a:solidFill>
                  <a:schemeClr val="dk1"/>
                </a:solidFill>
              </a:defRPr>
            </a:lvl5pPr>
            <a:lvl6pPr lvl="5" algn="l" rtl="0">
              <a:lnSpc>
                <a:spcPct val="100000"/>
              </a:lnSpc>
              <a:spcBef>
                <a:spcPts val="0"/>
              </a:spcBef>
              <a:spcAft>
                <a:spcPts val="0"/>
              </a:spcAft>
              <a:buClr>
                <a:schemeClr val="dk1"/>
              </a:buClr>
              <a:buSzPts val="3000"/>
              <a:buFont typeface="Arial"/>
              <a:buNone/>
              <a:defRPr sz="3000" b="1">
                <a:solidFill>
                  <a:schemeClr val="dk1"/>
                </a:solidFill>
              </a:defRPr>
            </a:lvl6pPr>
            <a:lvl7pPr lvl="6" algn="l" rtl="0">
              <a:lnSpc>
                <a:spcPct val="100000"/>
              </a:lnSpc>
              <a:spcBef>
                <a:spcPts val="0"/>
              </a:spcBef>
              <a:spcAft>
                <a:spcPts val="0"/>
              </a:spcAft>
              <a:buClr>
                <a:schemeClr val="dk1"/>
              </a:buClr>
              <a:buSzPts val="3000"/>
              <a:buFont typeface="Arial"/>
              <a:buNone/>
              <a:defRPr sz="3000" b="1">
                <a:solidFill>
                  <a:schemeClr val="dk1"/>
                </a:solidFill>
              </a:defRPr>
            </a:lvl7pPr>
            <a:lvl8pPr lvl="7" algn="l" rtl="0">
              <a:lnSpc>
                <a:spcPct val="100000"/>
              </a:lnSpc>
              <a:spcBef>
                <a:spcPts val="0"/>
              </a:spcBef>
              <a:spcAft>
                <a:spcPts val="0"/>
              </a:spcAft>
              <a:buClr>
                <a:schemeClr val="dk1"/>
              </a:buClr>
              <a:buSzPts val="3000"/>
              <a:buFont typeface="Arial"/>
              <a:buNone/>
              <a:defRPr sz="3000" b="1">
                <a:solidFill>
                  <a:schemeClr val="dk1"/>
                </a:solidFill>
              </a:defRPr>
            </a:lvl8pPr>
            <a:lvl9pPr lvl="8" algn="l" rtl="0">
              <a:lnSpc>
                <a:spcPct val="100000"/>
              </a:lnSpc>
              <a:spcBef>
                <a:spcPts val="0"/>
              </a:spcBef>
              <a:spcAft>
                <a:spcPts val="0"/>
              </a:spcAft>
              <a:buClr>
                <a:schemeClr val="dk1"/>
              </a:buClr>
              <a:buSzPts val="3000"/>
              <a:buFont typeface="Arial"/>
              <a:buNone/>
              <a:defRPr sz="3000" b="1">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2: *Presentation title simple, preheader">
  <p:cSld name="Cover Intro Option 2">
    <p:spTree>
      <p:nvGrpSpPr>
        <p:cNvPr id="1" name="Shape 1169"/>
        <p:cNvGrpSpPr/>
        <p:nvPr/>
      </p:nvGrpSpPr>
      <p:grpSpPr>
        <a:xfrm>
          <a:off x="0" y="0"/>
          <a:ext cx="0" cy="0"/>
          <a:chOff x="0" y="0"/>
          <a:chExt cx="0" cy="0"/>
        </a:xfrm>
      </p:grpSpPr>
      <p:sp>
        <p:nvSpPr>
          <p:cNvPr id="1170" name="Google Shape;1170;p63"/>
          <p:cNvSpPr txBox="1">
            <a:spLocks noGrp="1"/>
          </p:cNvSpPr>
          <p:nvPr>
            <p:ph type="subTitle" idx="1"/>
          </p:nvPr>
        </p:nvSpPr>
        <p:spPr>
          <a:xfrm>
            <a:off x="422025" y="881476"/>
            <a:ext cx="7508700" cy="2601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1pPr>
            <a:lvl2pPr marR="0" lvl="1" algn="l" rtl="0">
              <a:lnSpc>
                <a:spcPct val="100000"/>
              </a:lnSpc>
              <a:spcBef>
                <a:spcPts val="40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71" name="Google Shape;1171;p63"/>
          <p:cNvSpPr txBox="1">
            <a:spLocks noGrp="1"/>
          </p:cNvSpPr>
          <p:nvPr>
            <p:ph type="title"/>
          </p:nvPr>
        </p:nvSpPr>
        <p:spPr>
          <a:xfrm>
            <a:off x="401075" y="1141450"/>
            <a:ext cx="8400000" cy="572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800"/>
              <a:buNone/>
              <a:defRPr sz="4800"/>
            </a:lvl1pPr>
            <a:lvl2pPr lvl="1" algn="l" rtl="0">
              <a:lnSpc>
                <a:spcPct val="100000"/>
              </a:lnSpc>
              <a:spcBef>
                <a:spcPts val="80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pic>
        <p:nvPicPr>
          <p:cNvPr id="1172" name="Google Shape;1172;p63" descr="ASU_Horiz_RGB_Digital_MaroonGold.png"/>
          <p:cNvPicPr preferRelativeResize="0"/>
          <p:nvPr/>
        </p:nvPicPr>
        <p:blipFill rotWithShape="1">
          <a:blip r:embed="rId2">
            <a:alphaModFix/>
          </a:blip>
          <a:srcRect t="-4997"/>
          <a:stretch/>
        </p:blipFill>
        <p:spPr>
          <a:xfrm>
            <a:off x="147537" y="3991868"/>
            <a:ext cx="4009200" cy="11126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2: *Presentation title, photo background">
  <p:cSld name="1_20 Title slide with photo placeholder">
    <p:spTree>
      <p:nvGrpSpPr>
        <p:cNvPr id="1" name="Shape 1173"/>
        <p:cNvGrpSpPr/>
        <p:nvPr/>
      </p:nvGrpSpPr>
      <p:grpSpPr>
        <a:xfrm>
          <a:off x="0" y="0"/>
          <a:ext cx="0" cy="0"/>
          <a:chOff x="0" y="0"/>
          <a:chExt cx="0" cy="0"/>
        </a:xfrm>
      </p:grpSpPr>
      <p:sp>
        <p:nvSpPr>
          <p:cNvPr id="1174" name="Google Shape;1174;p64"/>
          <p:cNvSpPr>
            <a:spLocks noGrp="1"/>
          </p:cNvSpPr>
          <p:nvPr>
            <p:ph type="pic" idx="2"/>
          </p:nvPr>
        </p:nvSpPr>
        <p:spPr>
          <a:xfrm>
            <a:off x="50" y="-3150"/>
            <a:ext cx="9144000" cy="4050300"/>
          </a:xfrm>
          <a:prstGeom prst="rect">
            <a:avLst/>
          </a:prstGeom>
          <a:noFill/>
          <a:ln>
            <a:noFill/>
          </a:ln>
        </p:spPr>
      </p:sp>
      <p:sp>
        <p:nvSpPr>
          <p:cNvPr id="1175" name="Google Shape;1175;p64"/>
          <p:cNvSpPr txBox="1">
            <a:spLocks noGrp="1"/>
          </p:cNvSpPr>
          <p:nvPr>
            <p:ph type="ctrTitle"/>
          </p:nvPr>
        </p:nvSpPr>
        <p:spPr>
          <a:xfrm>
            <a:off x="424925" y="1362325"/>
            <a:ext cx="8294100" cy="2052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1"/>
              </a:buClr>
              <a:buSzPts val="4800"/>
              <a:buFont typeface="Arial"/>
              <a:buNone/>
              <a:defRPr sz="4800" b="1" i="0" u="none" strike="noStrike" cap="none">
                <a:solidFill>
                  <a:schemeClr val="dk1"/>
                </a:solidFill>
                <a:highlight>
                  <a:schemeClr val="lt1"/>
                </a:highlight>
                <a:latin typeface="Arial"/>
                <a:ea typeface="Arial"/>
                <a:cs typeface="Arial"/>
                <a:sym typeface="Arial"/>
              </a:defRPr>
            </a:lvl1pPr>
            <a:lvl2pPr lvl="1" algn="ctr" rtl="0">
              <a:lnSpc>
                <a:spcPct val="100000"/>
              </a:lnSpc>
              <a:spcBef>
                <a:spcPts val="0"/>
              </a:spcBef>
              <a:spcAft>
                <a:spcPts val="0"/>
              </a:spcAft>
              <a:buClr>
                <a:schemeClr val="dk1"/>
              </a:buClr>
              <a:buSzPts val="4800"/>
              <a:buFont typeface="Arial"/>
              <a:buNone/>
              <a:defRPr sz="4800" b="1">
                <a:solidFill>
                  <a:schemeClr val="dk1"/>
                </a:solidFill>
              </a:defRPr>
            </a:lvl2pPr>
            <a:lvl3pPr lvl="2" algn="ctr" rtl="0">
              <a:lnSpc>
                <a:spcPct val="100000"/>
              </a:lnSpc>
              <a:spcBef>
                <a:spcPts val="0"/>
              </a:spcBef>
              <a:spcAft>
                <a:spcPts val="0"/>
              </a:spcAft>
              <a:buClr>
                <a:schemeClr val="dk1"/>
              </a:buClr>
              <a:buSzPts val="4800"/>
              <a:buFont typeface="Arial"/>
              <a:buNone/>
              <a:defRPr sz="4800" b="1">
                <a:solidFill>
                  <a:schemeClr val="dk1"/>
                </a:solidFill>
              </a:defRPr>
            </a:lvl3pPr>
            <a:lvl4pPr lvl="3" algn="ctr" rtl="0">
              <a:lnSpc>
                <a:spcPct val="100000"/>
              </a:lnSpc>
              <a:spcBef>
                <a:spcPts val="0"/>
              </a:spcBef>
              <a:spcAft>
                <a:spcPts val="0"/>
              </a:spcAft>
              <a:buClr>
                <a:schemeClr val="dk1"/>
              </a:buClr>
              <a:buSzPts val="4800"/>
              <a:buFont typeface="Arial"/>
              <a:buNone/>
              <a:defRPr sz="4800" b="1">
                <a:solidFill>
                  <a:schemeClr val="dk1"/>
                </a:solidFill>
              </a:defRPr>
            </a:lvl4pPr>
            <a:lvl5pPr lvl="4" algn="ctr" rtl="0">
              <a:lnSpc>
                <a:spcPct val="100000"/>
              </a:lnSpc>
              <a:spcBef>
                <a:spcPts val="0"/>
              </a:spcBef>
              <a:spcAft>
                <a:spcPts val="0"/>
              </a:spcAft>
              <a:buClr>
                <a:schemeClr val="dk1"/>
              </a:buClr>
              <a:buSzPts val="4800"/>
              <a:buFont typeface="Arial"/>
              <a:buNone/>
              <a:defRPr sz="4800" b="1">
                <a:solidFill>
                  <a:schemeClr val="dk1"/>
                </a:solidFill>
              </a:defRPr>
            </a:lvl5pPr>
            <a:lvl6pPr lvl="5" algn="ctr" rtl="0">
              <a:lnSpc>
                <a:spcPct val="100000"/>
              </a:lnSpc>
              <a:spcBef>
                <a:spcPts val="0"/>
              </a:spcBef>
              <a:spcAft>
                <a:spcPts val="0"/>
              </a:spcAft>
              <a:buClr>
                <a:schemeClr val="dk1"/>
              </a:buClr>
              <a:buSzPts val="4800"/>
              <a:buFont typeface="Arial"/>
              <a:buNone/>
              <a:defRPr sz="4800" b="1">
                <a:solidFill>
                  <a:schemeClr val="dk1"/>
                </a:solidFill>
              </a:defRPr>
            </a:lvl6pPr>
            <a:lvl7pPr lvl="6" algn="ctr" rtl="0">
              <a:lnSpc>
                <a:spcPct val="100000"/>
              </a:lnSpc>
              <a:spcBef>
                <a:spcPts val="0"/>
              </a:spcBef>
              <a:spcAft>
                <a:spcPts val="0"/>
              </a:spcAft>
              <a:buClr>
                <a:schemeClr val="dk1"/>
              </a:buClr>
              <a:buSzPts val="4800"/>
              <a:buFont typeface="Arial"/>
              <a:buNone/>
              <a:defRPr sz="4800" b="1">
                <a:solidFill>
                  <a:schemeClr val="dk1"/>
                </a:solidFill>
              </a:defRPr>
            </a:lvl7pPr>
            <a:lvl8pPr lvl="7" algn="ctr" rtl="0">
              <a:lnSpc>
                <a:spcPct val="100000"/>
              </a:lnSpc>
              <a:spcBef>
                <a:spcPts val="0"/>
              </a:spcBef>
              <a:spcAft>
                <a:spcPts val="0"/>
              </a:spcAft>
              <a:buClr>
                <a:schemeClr val="dk1"/>
              </a:buClr>
              <a:buSzPts val="4800"/>
              <a:buFont typeface="Arial"/>
              <a:buNone/>
              <a:defRPr sz="4800" b="1">
                <a:solidFill>
                  <a:schemeClr val="dk1"/>
                </a:solidFill>
              </a:defRPr>
            </a:lvl8pPr>
            <a:lvl9pPr lvl="8" algn="ctr" rtl="0">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sp>
        <p:nvSpPr>
          <p:cNvPr id="1176" name="Google Shape;1176;p64"/>
          <p:cNvSpPr txBox="1">
            <a:spLocks noGrp="1"/>
          </p:cNvSpPr>
          <p:nvPr>
            <p:ph type="body" idx="1"/>
          </p:nvPr>
        </p:nvSpPr>
        <p:spPr>
          <a:xfrm>
            <a:off x="4208300" y="4271250"/>
            <a:ext cx="4510800" cy="556500"/>
          </a:xfrm>
          <a:prstGeom prst="rect">
            <a:avLst/>
          </a:prstGeom>
          <a:noFill/>
          <a:ln>
            <a:noFill/>
          </a:ln>
        </p:spPr>
        <p:txBody>
          <a:bodyPr spcFirstLastPara="1" wrap="square" lIns="0" tIns="0" rIns="0" bIns="91425" anchor="t" anchorCtr="0">
            <a:noAutofit/>
          </a:bodyPr>
          <a:lstStyle>
            <a:lvl1pPr marL="457200" marR="0" lvl="0" indent="-228600" algn="l" rtl="0">
              <a:lnSpc>
                <a:spcPct val="100000"/>
              </a:lnSpc>
              <a:spcBef>
                <a:spcPts val="0"/>
              </a:spcBef>
              <a:spcAft>
                <a:spcPts val="0"/>
              </a:spcAft>
              <a:buClr>
                <a:srgbClr val="000000"/>
              </a:buClr>
              <a:buSzPts val="1200"/>
              <a:buNone/>
              <a:defRPr sz="1200" b="1" i="0" u="none" strike="noStrike" cap="none">
                <a:solidFill>
                  <a:srgbClr val="000000"/>
                </a:solidFill>
              </a:defRPr>
            </a:lvl1pPr>
            <a:lvl2pPr marL="914400" marR="0" lvl="1" indent="-228600" algn="l" rtl="0">
              <a:lnSpc>
                <a:spcPct val="100000"/>
              </a:lnSpc>
              <a:spcBef>
                <a:spcPts val="0"/>
              </a:spcBef>
              <a:spcAft>
                <a:spcPts val="0"/>
              </a:spcAft>
              <a:buClr>
                <a:srgbClr val="000000"/>
              </a:buClr>
              <a:buSzPts val="1200"/>
              <a:buNone/>
              <a:defRPr sz="1200" i="0" u="none" strike="noStrike" cap="none">
                <a:solidFill>
                  <a:srgbClr val="000000"/>
                </a:solidFill>
              </a:defRPr>
            </a:lvl2pPr>
            <a:lvl3pPr marL="1371600" marR="0" lvl="2" indent="-228600" algn="l" rtl="0">
              <a:lnSpc>
                <a:spcPct val="100000"/>
              </a:lnSpc>
              <a:spcBef>
                <a:spcPts val="0"/>
              </a:spcBef>
              <a:spcAft>
                <a:spcPts val="0"/>
              </a:spcAft>
              <a:buClr>
                <a:srgbClr val="000000"/>
              </a:buClr>
              <a:buSzPts val="1200"/>
              <a:buNone/>
              <a:defRPr sz="1200" i="0" u="none" strike="noStrike" cap="none">
                <a:solidFill>
                  <a:srgbClr val="000000"/>
                </a:solidFill>
              </a:defRPr>
            </a:lvl3pPr>
            <a:lvl4pPr marL="1828800" marR="0" lvl="3" indent="-228600" algn="l" rtl="0">
              <a:lnSpc>
                <a:spcPct val="100000"/>
              </a:lnSpc>
              <a:spcBef>
                <a:spcPts val="0"/>
              </a:spcBef>
              <a:spcAft>
                <a:spcPts val="0"/>
              </a:spcAft>
              <a:buClr>
                <a:srgbClr val="000000"/>
              </a:buClr>
              <a:buSzPts val="1200"/>
              <a:buNone/>
              <a:defRPr sz="1200" i="0" u="none" strike="noStrike" cap="none">
                <a:solidFill>
                  <a:srgbClr val="000000"/>
                </a:solidFill>
              </a:defRPr>
            </a:lvl4pPr>
            <a:lvl5pPr marL="2286000" marR="0" lvl="4" indent="-228600" algn="l" rtl="0">
              <a:lnSpc>
                <a:spcPct val="100000"/>
              </a:lnSpc>
              <a:spcBef>
                <a:spcPts val="0"/>
              </a:spcBef>
              <a:spcAft>
                <a:spcPts val="0"/>
              </a:spcAft>
              <a:buClr>
                <a:srgbClr val="000000"/>
              </a:buClr>
              <a:buSzPts val="1200"/>
              <a:buNone/>
              <a:defRPr sz="1200" i="0" u="none" strike="noStrike" cap="none">
                <a:solidFill>
                  <a:srgbClr val="000000"/>
                </a:solidFill>
              </a:defRPr>
            </a:lvl5pPr>
            <a:lvl6pPr marL="2743200" marR="0" lvl="5" indent="-228600" algn="l" rtl="0">
              <a:lnSpc>
                <a:spcPct val="100000"/>
              </a:lnSpc>
              <a:spcBef>
                <a:spcPts val="0"/>
              </a:spcBef>
              <a:spcAft>
                <a:spcPts val="0"/>
              </a:spcAft>
              <a:buClr>
                <a:srgbClr val="000000"/>
              </a:buClr>
              <a:buSzPts val="800"/>
              <a:buNone/>
              <a:defRPr sz="800" i="0" u="none" strike="noStrike" cap="none">
                <a:solidFill>
                  <a:srgbClr val="000000"/>
                </a:solidFill>
              </a:defRPr>
            </a:lvl6pPr>
            <a:lvl7pPr marL="3200400" marR="0" lvl="6" indent="-228600" algn="l" rtl="0">
              <a:lnSpc>
                <a:spcPct val="100000"/>
              </a:lnSpc>
              <a:spcBef>
                <a:spcPts val="0"/>
              </a:spcBef>
              <a:spcAft>
                <a:spcPts val="0"/>
              </a:spcAft>
              <a:buClr>
                <a:srgbClr val="000000"/>
              </a:buClr>
              <a:buSzPts val="800"/>
              <a:buNone/>
              <a:defRPr sz="800" i="0" u="none" strike="noStrike" cap="none">
                <a:solidFill>
                  <a:srgbClr val="000000"/>
                </a:solidFill>
              </a:defRPr>
            </a:lvl7pPr>
            <a:lvl8pPr marL="3657600" marR="0" lvl="7" indent="-228600" algn="l" rtl="0">
              <a:lnSpc>
                <a:spcPct val="100000"/>
              </a:lnSpc>
              <a:spcBef>
                <a:spcPts val="0"/>
              </a:spcBef>
              <a:spcAft>
                <a:spcPts val="0"/>
              </a:spcAft>
              <a:buClr>
                <a:srgbClr val="000000"/>
              </a:buClr>
              <a:buSzPts val="800"/>
              <a:buNone/>
              <a:defRPr sz="800" i="0" u="none" strike="noStrike" cap="none">
                <a:solidFill>
                  <a:srgbClr val="000000"/>
                </a:solidFill>
              </a:defRPr>
            </a:lvl8pPr>
            <a:lvl9pPr marL="4114800" marR="0" lvl="8" indent="-228600" algn="l" rtl="0">
              <a:lnSpc>
                <a:spcPct val="100000"/>
              </a:lnSpc>
              <a:spcBef>
                <a:spcPts val="0"/>
              </a:spcBef>
              <a:spcAft>
                <a:spcPts val="0"/>
              </a:spcAft>
              <a:buClr>
                <a:srgbClr val="000000"/>
              </a:buClr>
              <a:buSzPts val="800"/>
              <a:buNone/>
              <a:defRPr sz="800" i="0" u="none" strike="noStrike" cap="none">
                <a:solidFill>
                  <a:srgbClr val="000000"/>
                </a:solidFill>
              </a:defRPr>
            </a:lvl9pPr>
          </a:lstStyle>
          <a:p>
            <a:endParaRPr/>
          </a:p>
        </p:txBody>
      </p:sp>
      <p:pic>
        <p:nvPicPr>
          <p:cNvPr id="1177" name="Google Shape;1177;p64" descr="ASU_Horiz_RGB_Digital_MaroonGold.png"/>
          <p:cNvPicPr preferRelativeResize="0"/>
          <p:nvPr/>
        </p:nvPicPr>
        <p:blipFill rotWithShape="1">
          <a:blip r:embed="rId2">
            <a:alphaModFix/>
          </a:blip>
          <a:srcRect/>
          <a:stretch/>
        </p:blipFill>
        <p:spPr>
          <a:xfrm>
            <a:off x="147525" y="4047100"/>
            <a:ext cx="4009200" cy="10574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2: Chapter break with preheader, gold">
  <p:cSld name="Gold chapter break or bold statement gold_2">
    <p:spTree>
      <p:nvGrpSpPr>
        <p:cNvPr id="1" name="Shape 1178"/>
        <p:cNvGrpSpPr/>
        <p:nvPr/>
      </p:nvGrpSpPr>
      <p:grpSpPr>
        <a:xfrm>
          <a:off x="0" y="0"/>
          <a:ext cx="0" cy="0"/>
          <a:chOff x="0" y="0"/>
          <a:chExt cx="0" cy="0"/>
        </a:xfrm>
      </p:grpSpPr>
      <p:sp>
        <p:nvSpPr>
          <p:cNvPr id="1179" name="Google Shape;1179;p65"/>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lt1"/>
                </a:highlight>
                <a:latin typeface="Arial"/>
                <a:ea typeface="Arial"/>
                <a:cs typeface="Arial"/>
                <a:sym typeface="Arial"/>
              </a:defRPr>
            </a:lvl1pPr>
            <a:lvl2pPr marR="0" lvl="1"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80" name="Google Shape;1180;p65"/>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6000"/>
              <a:buNone/>
              <a:defRPr sz="6000"/>
            </a:lvl1pPr>
            <a:lvl2pPr lvl="1" algn="l" rtl="0">
              <a:lnSpc>
                <a:spcPct val="100000"/>
              </a:lnSpc>
              <a:spcBef>
                <a:spcPts val="80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2: Chapter break with preheader, white">
  <p:cSld name="CUSTOM">
    <p:spTree>
      <p:nvGrpSpPr>
        <p:cNvPr id="1" name="Shape 1181"/>
        <p:cNvGrpSpPr/>
        <p:nvPr/>
      </p:nvGrpSpPr>
      <p:grpSpPr>
        <a:xfrm>
          <a:off x="0" y="0"/>
          <a:ext cx="0" cy="0"/>
          <a:chOff x="0" y="0"/>
          <a:chExt cx="0" cy="0"/>
        </a:xfrm>
      </p:grpSpPr>
      <p:sp>
        <p:nvSpPr>
          <p:cNvPr id="1182" name="Google Shape;1182;p66"/>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1pPr>
            <a:lvl2pPr marR="0" lvl="1"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83" name="Google Shape;1183;p66"/>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6000"/>
              <a:buNone/>
              <a:defRPr sz="6000"/>
            </a:lvl1pPr>
            <a:lvl2pPr lvl="1" algn="l" rtl="0">
              <a:lnSpc>
                <a:spcPct val="100000"/>
              </a:lnSpc>
              <a:spcBef>
                <a:spcPts val="80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2: Chapter break with preheader, black">
  <p:cSld name="CUSTOM_11">
    <p:spTree>
      <p:nvGrpSpPr>
        <p:cNvPr id="1" name="Shape 1184"/>
        <p:cNvGrpSpPr/>
        <p:nvPr/>
      </p:nvGrpSpPr>
      <p:grpSpPr>
        <a:xfrm>
          <a:off x="0" y="0"/>
          <a:ext cx="0" cy="0"/>
          <a:chOff x="0" y="0"/>
          <a:chExt cx="0" cy="0"/>
        </a:xfrm>
      </p:grpSpPr>
      <p:sp>
        <p:nvSpPr>
          <p:cNvPr id="1185" name="Google Shape;1185;p67"/>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1pPr>
            <a:lvl2pPr marR="0" lvl="1" algn="l" rtl="0">
              <a:lnSpc>
                <a:spcPct val="90000"/>
              </a:lnSpc>
              <a:spcBef>
                <a:spcPts val="40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86" name="Google Shape;1186;p67"/>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6000"/>
              <a:buNone/>
              <a:defRPr sz="6000">
                <a:solidFill>
                  <a:schemeClr val="lt1"/>
                </a:solidFill>
              </a:defRPr>
            </a:lvl1pPr>
            <a:lvl2pPr lvl="1" algn="l" rtl="0">
              <a:lnSpc>
                <a:spcPct val="100000"/>
              </a:lnSpc>
              <a:spcBef>
                <a:spcPts val="80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2: Chapter break with preheader, maroon">
  <p:cSld name="Gold chapter break or bold statement gold_2_1">
    <p:spTree>
      <p:nvGrpSpPr>
        <p:cNvPr id="1" name="Shape 1187"/>
        <p:cNvGrpSpPr/>
        <p:nvPr/>
      </p:nvGrpSpPr>
      <p:grpSpPr>
        <a:xfrm>
          <a:off x="0" y="0"/>
          <a:ext cx="0" cy="0"/>
          <a:chOff x="0" y="0"/>
          <a:chExt cx="0" cy="0"/>
        </a:xfrm>
      </p:grpSpPr>
      <p:sp>
        <p:nvSpPr>
          <p:cNvPr id="1188" name="Google Shape;1188;p68"/>
          <p:cNvSpPr txBox="1">
            <a:spLocks noGrp="1"/>
          </p:cNvSpPr>
          <p:nvPr>
            <p:ph type="subTitle" idx="1"/>
          </p:nvPr>
        </p:nvSpPr>
        <p:spPr>
          <a:xfrm>
            <a:off x="419775" y="882950"/>
            <a:ext cx="8299200" cy="214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lt1"/>
                </a:highlight>
                <a:latin typeface="Arial"/>
                <a:ea typeface="Arial"/>
                <a:cs typeface="Arial"/>
                <a:sym typeface="Arial"/>
              </a:defRPr>
            </a:lvl1pPr>
            <a:lvl2pPr marR="0" lvl="1"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2pPr>
            <a:lvl3pPr marR="0" lvl="2"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3pPr>
            <a:lvl4pPr marR="0" lvl="3"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4pPr>
            <a:lvl5pPr marR="0" lvl="4"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5pPr>
            <a:lvl6pPr marR="0" lvl="5"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6pPr>
            <a:lvl7pPr marR="0" lvl="6"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7pPr>
            <a:lvl8pPr marR="0" lvl="7"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8pPr>
            <a:lvl9pPr marR="0" lvl="8" algn="l" rtl="0">
              <a:lnSpc>
                <a:spcPct val="90000"/>
              </a:lnSpc>
              <a:spcBef>
                <a:spcPts val="0"/>
              </a:spcBef>
              <a:spcAft>
                <a:spcPts val="0"/>
              </a:spcAft>
              <a:buClr>
                <a:srgbClr val="000000"/>
              </a:buClr>
              <a:buSzPts val="1600"/>
              <a:buFont typeface="Arial"/>
              <a:buNone/>
              <a:defRPr sz="1600" b="1" i="0" u="none" strike="noStrike" cap="none">
                <a:solidFill>
                  <a:srgbClr val="000000"/>
                </a:solidFill>
                <a:highlight>
                  <a:schemeClr val="accent1"/>
                </a:highlight>
                <a:latin typeface="Arial"/>
                <a:ea typeface="Arial"/>
                <a:cs typeface="Arial"/>
                <a:sym typeface="Arial"/>
              </a:defRPr>
            </a:lvl9pPr>
          </a:lstStyle>
          <a:p>
            <a:endParaRPr/>
          </a:p>
        </p:txBody>
      </p:sp>
      <p:sp>
        <p:nvSpPr>
          <p:cNvPr id="1189" name="Google Shape;1189;p68"/>
          <p:cNvSpPr txBox="1">
            <a:spLocks noGrp="1"/>
          </p:cNvSpPr>
          <p:nvPr>
            <p:ph type="title"/>
          </p:nvPr>
        </p:nvSpPr>
        <p:spPr>
          <a:xfrm>
            <a:off x="419800" y="1136400"/>
            <a:ext cx="8299200" cy="3691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6000"/>
              <a:buNone/>
              <a:defRPr sz="6000">
                <a:solidFill>
                  <a:schemeClr val="lt1"/>
                </a:solidFill>
              </a:defRPr>
            </a:lvl1pPr>
            <a:lvl2pPr lvl="1" algn="l" rtl="0">
              <a:lnSpc>
                <a:spcPct val="100000"/>
              </a:lnSpc>
              <a:spcBef>
                <a:spcPts val="80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2: Chapter break pattern">
  <p:cSld name="Chapter break bar_2_2">
    <p:spTree>
      <p:nvGrpSpPr>
        <p:cNvPr id="1" name="Shape 1190"/>
        <p:cNvGrpSpPr/>
        <p:nvPr/>
      </p:nvGrpSpPr>
      <p:grpSpPr>
        <a:xfrm>
          <a:off x="0" y="0"/>
          <a:ext cx="0" cy="0"/>
          <a:chOff x="0" y="0"/>
          <a:chExt cx="0" cy="0"/>
        </a:xfrm>
      </p:grpSpPr>
      <p:pic>
        <p:nvPicPr>
          <p:cNvPr id="1191" name="Google Shape;1191;p69"/>
          <p:cNvPicPr preferRelativeResize="0"/>
          <p:nvPr/>
        </p:nvPicPr>
        <p:blipFill rotWithShape="1">
          <a:blip r:embed="rId2">
            <a:alphaModFix/>
          </a:blip>
          <a:srcRect/>
          <a:stretch/>
        </p:blipFill>
        <p:spPr>
          <a:xfrm>
            <a:off x="0" y="0"/>
            <a:ext cx="9144010" cy="5143500"/>
          </a:xfrm>
          <a:prstGeom prst="rect">
            <a:avLst/>
          </a:prstGeom>
          <a:noFill/>
          <a:ln>
            <a:noFill/>
          </a:ln>
        </p:spPr>
      </p:pic>
      <p:sp>
        <p:nvSpPr>
          <p:cNvPr id="1192" name="Google Shape;1192;p69"/>
          <p:cNvSpPr txBox="1">
            <a:spLocks noGrp="1"/>
          </p:cNvSpPr>
          <p:nvPr>
            <p:ph type="title"/>
          </p:nvPr>
        </p:nvSpPr>
        <p:spPr>
          <a:xfrm>
            <a:off x="431125" y="0"/>
            <a:ext cx="8288100" cy="51435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4400"/>
              <a:buFont typeface="Arial"/>
              <a:buNone/>
              <a:defRPr sz="4400" b="1" i="0" u="none" strike="noStrike" cap="none">
                <a:highlight>
                  <a:schemeClr val="accent1"/>
                </a:highlight>
                <a:latin typeface="Arial"/>
                <a:ea typeface="Arial"/>
                <a:cs typeface="Arial"/>
                <a:sym typeface="Arial"/>
              </a:defRPr>
            </a:lvl1pPr>
            <a:lvl2pPr marR="0" lvl="1" algn="l" rtl="0">
              <a:lnSpc>
                <a:spcPct val="100000"/>
              </a:lnSpc>
              <a:spcBef>
                <a:spcPts val="0"/>
              </a:spcBef>
              <a:spcAft>
                <a:spcPts val="0"/>
              </a:spcAft>
              <a:buClr>
                <a:schemeClr val="accent1"/>
              </a:buClr>
              <a:buSzPts val="4400"/>
              <a:buFont typeface="Arial"/>
              <a:buNone/>
              <a:defRPr sz="4400" b="1">
                <a:solidFill>
                  <a:schemeClr val="accent1"/>
                </a:solidFill>
              </a:defRPr>
            </a:lvl2pPr>
            <a:lvl3pPr marR="0" lvl="2" algn="l" rtl="0">
              <a:lnSpc>
                <a:spcPct val="100000"/>
              </a:lnSpc>
              <a:spcBef>
                <a:spcPts val="0"/>
              </a:spcBef>
              <a:spcAft>
                <a:spcPts val="0"/>
              </a:spcAft>
              <a:buClr>
                <a:schemeClr val="accent1"/>
              </a:buClr>
              <a:buSzPts val="4400"/>
              <a:buFont typeface="Arial"/>
              <a:buNone/>
              <a:defRPr sz="4400" b="1">
                <a:solidFill>
                  <a:schemeClr val="accent1"/>
                </a:solidFill>
              </a:defRPr>
            </a:lvl3pPr>
            <a:lvl4pPr marR="0" lvl="3" algn="l" rtl="0">
              <a:lnSpc>
                <a:spcPct val="100000"/>
              </a:lnSpc>
              <a:spcBef>
                <a:spcPts val="0"/>
              </a:spcBef>
              <a:spcAft>
                <a:spcPts val="0"/>
              </a:spcAft>
              <a:buClr>
                <a:schemeClr val="accent1"/>
              </a:buClr>
              <a:buSzPts val="4400"/>
              <a:buFont typeface="Arial"/>
              <a:buNone/>
              <a:defRPr sz="4400" b="1">
                <a:solidFill>
                  <a:schemeClr val="accent1"/>
                </a:solidFill>
              </a:defRPr>
            </a:lvl4pPr>
            <a:lvl5pPr marR="0" lvl="4" algn="l" rtl="0">
              <a:lnSpc>
                <a:spcPct val="100000"/>
              </a:lnSpc>
              <a:spcBef>
                <a:spcPts val="0"/>
              </a:spcBef>
              <a:spcAft>
                <a:spcPts val="0"/>
              </a:spcAft>
              <a:buClr>
                <a:schemeClr val="accent1"/>
              </a:buClr>
              <a:buSzPts val="4400"/>
              <a:buFont typeface="Arial"/>
              <a:buNone/>
              <a:defRPr sz="4400" b="1">
                <a:solidFill>
                  <a:schemeClr val="accent1"/>
                </a:solidFill>
              </a:defRPr>
            </a:lvl5pPr>
            <a:lvl6pPr marR="0" lvl="5" algn="l" rtl="0">
              <a:lnSpc>
                <a:spcPct val="100000"/>
              </a:lnSpc>
              <a:spcBef>
                <a:spcPts val="0"/>
              </a:spcBef>
              <a:spcAft>
                <a:spcPts val="0"/>
              </a:spcAft>
              <a:buClr>
                <a:schemeClr val="accent1"/>
              </a:buClr>
              <a:buSzPts val="4400"/>
              <a:buFont typeface="Arial"/>
              <a:buNone/>
              <a:defRPr sz="4400" b="1">
                <a:solidFill>
                  <a:schemeClr val="accent1"/>
                </a:solidFill>
              </a:defRPr>
            </a:lvl6pPr>
            <a:lvl7pPr marR="0" lvl="6" algn="l" rtl="0">
              <a:lnSpc>
                <a:spcPct val="100000"/>
              </a:lnSpc>
              <a:spcBef>
                <a:spcPts val="0"/>
              </a:spcBef>
              <a:spcAft>
                <a:spcPts val="0"/>
              </a:spcAft>
              <a:buClr>
                <a:schemeClr val="accent1"/>
              </a:buClr>
              <a:buSzPts val="4400"/>
              <a:buFont typeface="Arial"/>
              <a:buNone/>
              <a:defRPr sz="4400" b="1">
                <a:solidFill>
                  <a:schemeClr val="accent1"/>
                </a:solidFill>
              </a:defRPr>
            </a:lvl7pPr>
            <a:lvl8pPr marR="0" lvl="7" algn="l" rtl="0">
              <a:lnSpc>
                <a:spcPct val="100000"/>
              </a:lnSpc>
              <a:spcBef>
                <a:spcPts val="0"/>
              </a:spcBef>
              <a:spcAft>
                <a:spcPts val="0"/>
              </a:spcAft>
              <a:buClr>
                <a:schemeClr val="accent1"/>
              </a:buClr>
              <a:buSzPts val="4400"/>
              <a:buFont typeface="Arial"/>
              <a:buNone/>
              <a:defRPr sz="4400" b="1">
                <a:solidFill>
                  <a:schemeClr val="accent1"/>
                </a:solidFill>
              </a:defRPr>
            </a:lvl8pPr>
            <a:lvl9pPr marR="0" lvl="8" algn="l" rtl="0">
              <a:lnSpc>
                <a:spcPct val="100000"/>
              </a:lnSpc>
              <a:spcBef>
                <a:spcPts val="0"/>
              </a:spcBef>
              <a:spcAft>
                <a:spcPts val="0"/>
              </a:spcAft>
              <a:buClr>
                <a:schemeClr val="accent1"/>
              </a:buClr>
              <a:buSzPts val="4400"/>
              <a:buFont typeface="Arial"/>
              <a:buNone/>
              <a:defRPr sz="4400" b="1">
                <a:solidFill>
                  <a:schemeClr val="accent1"/>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2: Chapter break photo background">
  <p:cSld name="Chapter break bar_2_2_2">
    <p:spTree>
      <p:nvGrpSpPr>
        <p:cNvPr id="1" name="Shape 1193"/>
        <p:cNvGrpSpPr/>
        <p:nvPr/>
      </p:nvGrpSpPr>
      <p:grpSpPr>
        <a:xfrm>
          <a:off x="0" y="0"/>
          <a:ext cx="0" cy="0"/>
          <a:chOff x="0" y="0"/>
          <a:chExt cx="0" cy="0"/>
        </a:xfrm>
      </p:grpSpPr>
      <p:sp>
        <p:nvSpPr>
          <p:cNvPr id="1194" name="Google Shape;1194;p70"/>
          <p:cNvSpPr>
            <a:spLocks noGrp="1"/>
          </p:cNvSpPr>
          <p:nvPr>
            <p:ph type="pic" idx="2"/>
          </p:nvPr>
        </p:nvSpPr>
        <p:spPr>
          <a:xfrm>
            <a:off x="0" y="-19975"/>
            <a:ext cx="9144000" cy="5163600"/>
          </a:xfrm>
          <a:prstGeom prst="rect">
            <a:avLst/>
          </a:prstGeom>
          <a:noFill/>
          <a:ln>
            <a:noFill/>
          </a:ln>
        </p:spPr>
      </p:sp>
      <p:sp>
        <p:nvSpPr>
          <p:cNvPr id="1195" name="Google Shape;1195;p70"/>
          <p:cNvSpPr txBox="1">
            <a:spLocks noGrp="1"/>
          </p:cNvSpPr>
          <p:nvPr>
            <p:ph type="title"/>
          </p:nvPr>
        </p:nvSpPr>
        <p:spPr>
          <a:xfrm>
            <a:off x="431125" y="2919325"/>
            <a:ext cx="7833600" cy="1069200"/>
          </a:xfrm>
          <a:prstGeom prst="rect">
            <a:avLst/>
          </a:prstGeom>
          <a:solidFill>
            <a:srgbClr val="FFFFFF">
              <a:alpha val="81010"/>
            </a:srgbClr>
          </a:solidFill>
          <a:ln>
            <a:noFill/>
          </a:ln>
        </p:spPr>
        <p:txBody>
          <a:bodyPr spcFirstLastPara="1" wrap="square" lIns="91425" tIns="91425" rIns="91425" bIns="91425" anchor="ctr" anchorCtr="0">
            <a:spAutoFit/>
          </a:bodyPr>
          <a:lstStyle>
            <a:lvl1pPr marR="0" lvl="0" algn="l" rtl="0">
              <a:lnSpc>
                <a:spcPct val="90000"/>
              </a:lnSpc>
              <a:spcBef>
                <a:spcPts val="0"/>
              </a:spcBef>
              <a:spcAft>
                <a:spcPts val="0"/>
              </a:spcAft>
              <a:buSzPts val="4400"/>
              <a:buFont typeface="Arial"/>
              <a:buNone/>
              <a:defRPr sz="4400" b="1" i="0" u="none" strike="noStrike" cap="none">
                <a:latin typeface="Arial"/>
                <a:ea typeface="Arial"/>
                <a:cs typeface="Arial"/>
                <a:sym typeface="Arial"/>
              </a:defRPr>
            </a:lvl1pPr>
            <a:lvl2pPr marR="0" lvl="1" algn="l" rtl="0">
              <a:lnSpc>
                <a:spcPct val="90000"/>
              </a:lnSpc>
              <a:spcBef>
                <a:spcPts val="0"/>
              </a:spcBef>
              <a:spcAft>
                <a:spcPts val="0"/>
              </a:spcAft>
              <a:buClr>
                <a:schemeClr val="accent1"/>
              </a:buClr>
              <a:buSzPts val="4400"/>
              <a:buFont typeface="Arial"/>
              <a:buNone/>
              <a:defRPr sz="4400" b="1">
                <a:solidFill>
                  <a:schemeClr val="accent1"/>
                </a:solidFill>
              </a:defRPr>
            </a:lvl2pPr>
            <a:lvl3pPr marR="0" lvl="2" algn="l" rtl="0">
              <a:lnSpc>
                <a:spcPct val="90000"/>
              </a:lnSpc>
              <a:spcBef>
                <a:spcPts val="0"/>
              </a:spcBef>
              <a:spcAft>
                <a:spcPts val="0"/>
              </a:spcAft>
              <a:buClr>
                <a:schemeClr val="accent1"/>
              </a:buClr>
              <a:buSzPts val="4400"/>
              <a:buFont typeface="Arial"/>
              <a:buNone/>
              <a:defRPr sz="4400" b="1">
                <a:solidFill>
                  <a:schemeClr val="accent1"/>
                </a:solidFill>
              </a:defRPr>
            </a:lvl3pPr>
            <a:lvl4pPr marR="0" lvl="3" algn="l" rtl="0">
              <a:lnSpc>
                <a:spcPct val="90000"/>
              </a:lnSpc>
              <a:spcBef>
                <a:spcPts val="0"/>
              </a:spcBef>
              <a:spcAft>
                <a:spcPts val="0"/>
              </a:spcAft>
              <a:buClr>
                <a:schemeClr val="accent1"/>
              </a:buClr>
              <a:buSzPts val="4400"/>
              <a:buFont typeface="Arial"/>
              <a:buNone/>
              <a:defRPr sz="4400" b="1">
                <a:solidFill>
                  <a:schemeClr val="accent1"/>
                </a:solidFill>
              </a:defRPr>
            </a:lvl4pPr>
            <a:lvl5pPr marR="0" lvl="4" algn="l" rtl="0">
              <a:lnSpc>
                <a:spcPct val="90000"/>
              </a:lnSpc>
              <a:spcBef>
                <a:spcPts val="0"/>
              </a:spcBef>
              <a:spcAft>
                <a:spcPts val="0"/>
              </a:spcAft>
              <a:buClr>
                <a:schemeClr val="accent1"/>
              </a:buClr>
              <a:buSzPts val="4400"/>
              <a:buFont typeface="Arial"/>
              <a:buNone/>
              <a:defRPr sz="4400" b="1">
                <a:solidFill>
                  <a:schemeClr val="accent1"/>
                </a:solidFill>
              </a:defRPr>
            </a:lvl5pPr>
            <a:lvl6pPr marR="0" lvl="5" algn="l" rtl="0">
              <a:lnSpc>
                <a:spcPct val="90000"/>
              </a:lnSpc>
              <a:spcBef>
                <a:spcPts val="0"/>
              </a:spcBef>
              <a:spcAft>
                <a:spcPts val="0"/>
              </a:spcAft>
              <a:buClr>
                <a:schemeClr val="accent1"/>
              </a:buClr>
              <a:buSzPts val="4400"/>
              <a:buFont typeface="Arial"/>
              <a:buNone/>
              <a:defRPr sz="4400" b="1">
                <a:solidFill>
                  <a:schemeClr val="accent1"/>
                </a:solidFill>
              </a:defRPr>
            </a:lvl6pPr>
            <a:lvl7pPr marR="0" lvl="6" algn="l" rtl="0">
              <a:lnSpc>
                <a:spcPct val="90000"/>
              </a:lnSpc>
              <a:spcBef>
                <a:spcPts val="0"/>
              </a:spcBef>
              <a:spcAft>
                <a:spcPts val="0"/>
              </a:spcAft>
              <a:buClr>
                <a:schemeClr val="accent1"/>
              </a:buClr>
              <a:buSzPts val="4400"/>
              <a:buFont typeface="Arial"/>
              <a:buNone/>
              <a:defRPr sz="4400" b="1">
                <a:solidFill>
                  <a:schemeClr val="accent1"/>
                </a:solidFill>
              </a:defRPr>
            </a:lvl7pPr>
            <a:lvl8pPr marR="0" lvl="7" algn="l" rtl="0">
              <a:lnSpc>
                <a:spcPct val="90000"/>
              </a:lnSpc>
              <a:spcBef>
                <a:spcPts val="0"/>
              </a:spcBef>
              <a:spcAft>
                <a:spcPts val="0"/>
              </a:spcAft>
              <a:buClr>
                <a:schemeClr val="accent1"/>
              </a:buClr>
              <a:buSzPts val="4400"/>
              <a:buFont typeface="Arial"/>
              <a:buNone/>
              <a:defRPr sz="4400" b="1">
                <a:solidFill>
                  <a:schemeClr val="accent1"/>
                </a:solidFill>
              </a:defRPr>
            </a:lvl8pPr>
            <a:lvl9pPr marR="0" lvl="8" algn="l" rtl="0">
              <a:lnSpc>
                <a:spcPct val="90000"/>
              </a:lnSpc>
              <a:spcBef>
                <a:spcPts val="0"/>
              </a:spcBef>
              <a:spcAft>
                <a:spcPts val="0"/>
              </a:spcAft>
              <a:buClr>
                <a:schemeClr val="accent1"/>
              </a:buClr>
              <a:buSzPts val="4400"/>
              <a:buFont typeface="Arial"/>
              <a:buNone/>
              <a:defRPr sz="4400" b="1">
                <a:solidFill>
                  <a:schemeClr val="accent1"/>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2: Chapter break middle, black">
  <p:cSld name="Chapter break bar_2_2_1">
    <p:spTree>
      <p:nvGrpSpPr>
        <p:cNvPr id="1" name="Shape 1196"/>
        <p:cNvGrpSpPr/>
        <p:nvPr/>
      </p:nvGrpSpPr>
      <p:grpSpPr>
        <a:xfrm>
          <a:off x="0" y="0"/>
          <a:ext cx="0" cy="0"/>
          <a:chOff x="0" y="0"/>
          <a:chExt cx="0" cy="0"/>
        </a:xfrm>
      </p:grpSpPr>
      <p:sp>
        <p:nvSpPr>
          <p:cNvPr id="1197" name="Google Shape;1197;p71"/>
          <p:cNvSpPr/>
          <p:nvPr/>
        </p:nvSpPr>
        <p:spPr>
          <a:xfrm>
            <a:off x="0" y="1803750"/>
            <a:ext cx="9144000" cy="1543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chemeClr val="lt1"/>
              </a:solidFill>
              <a:latin typeface="Arial"/>
              <a:ea typeface="Arial"/>
              <a:cs typeface="Arial"/>
              <a:sym typeface="Arial"/>
            </a:endParaRPr>
          </a:p>
        </p:txBody>
      </p:sp>
      <p:pic>
        <p:nvPicPr>
          <p:cNvPr id="1198" name="Google Shape;1198;p71"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1199" name="Google Shape;1199;p71"/>
          <p:cNvSpPr txBox="1">
            <a:spLocks noGrp="1"/>
          </p:cNvSpPr>
          <p:nvPr>
            <p:ph type="title"/>
          </p:nvPr>
        </p:nvSpPr>
        <p:spPr>
          <a:xfrm>
            <a:off x="431125" y="2064600"/>
            <a:ext cx="8288100" cy="10215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accent1"/>
              </a:buClr>
              <a:buSzPts val="3200"/>
              <a:buFont typeface="Arial"/>
              <a:buNone/>
              <a:defRPr sz="32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b="1">
                <a:solidFill>
                  <a:schemeClr val="accent1"/>
                </a:solidFill>
              </a:defRPr>
            </a:lvl2pPr>
            <a:lvl3pPr marR="0" lvl="2" algn="l" rtl="0">
              <a:lnSpc>
                <a:spcPct val="100000"/>
              </a:lnSpc>
              <a:spcBef>
                <a:spcPts val="0"/>
              </a:spcBef>
              <a:spcAft>
                <a:spcPts val="0"/>
              </a:spcAft>
              <a:buClr>
                <a:schemeClr val="accent1"/>
              </a:buClr>
              <a:buSzPts val="3000"/>
              <a:buFont typeface="Arial"/>
              <a:buNone/>
              <a:defRPr b="1">
                <a:solidFill>
                  <a:schemeClr val="accent1"/>
                </a:solidFill>
              </a:defRPr>
            </a:lvl3pPr>
            <a:lvl4pPr marR="0" lvl="3" algn="l" rtl="0">
              <a:lnSpc>
                <a:spcPct val="100000"/>
              </a:lnSpc>
              <a:spcBef>
                <a:spcPts val="0"/>
              </a:spcBef>
              <a:spcAft>
                <a:spcPts val="0"/>
              </a:spcAft>
              <a:buClr>
                <a:schemeClr val="accent1"/>
              </a:buClr>
              <a:buSzPts val="3000"/>
              <a:buFont typeface="Arial"/>
              <a:buNone/>
              <a:defRPr b="1">
                <a:solidFill>
                  <a:schemeClr val="accent1"/>
                </a:solidFill>
              </a:defRPr>
            </a:lvl4pPr>
            <a:lvl5pPr marR="0" lvl="4" algn="l" rtl="0">
              <a:lnSpc>
                <a:spcPct val="100000"/>
              </a:lnSpc>
              <a:spcBef>
                <a:spcPts val="0"/>
              </a:spcBef>
              <a:spcAft>
                <a:spcPts val="0"/>
              </a:spcAft>
              <a:buClr>
                <a:schemeClr val="accent1"/>
              </a:buClr>
              <a:buSzPts val="3000"/>
              <a:buFont typeface="Arial"/>
              <a:buNone/>
              <a:defRPr b="1">
                <a:solidFill>
                  <a:schemeClr val="accent1"/>
                </a:solidFill>
              </a:defRPr>
            </a:lvl5pPr>
            <a:lvl6pPr marR="0" lvl="5" algn="l" rtl="0">
              <a:lnSpc>
                <a:spcPct val="100000"/>
              </a:lnSpc>
              <a:spcBef>
                <a:spcPts val="0"/>
              </a:spcBef>
              <a:spcAft>
                <a:spcPts val="0"/>
              </a:spcAft>
              <a:buClr>
                <a:schemeClr val="accent1"/>
              </a:buClr>
              <a:buSzPts val="3000"/>
              <a:buFont typeface="Arial"/>
              <a:buNone/>
              <a:defRPr b="1">
                <a:solidFill>
                  <a:schemeClr val="accent1"/>
                </a:solidFill>
              </a:defRPr>
            </a:lvl6pPr>
            <a:lvl7pPr marR="0" lvl="6" algn="l" rtl="0">
              <a:lnSpc>
                <a:spcPct val="100000"/>
              </a:lnSpc>
              <a:spcBef>
                <a:spcPts val="0"/>
              </a:spcBef>
              <a:spcAft>
                <a:spcPts val="0"/>
              </a:spcAft>
              <a:buClr>
                <a:schemeClr val="accent1"/>
              </a:buClr>
              <a:buSzPts val="3000"/>
              <a:buFont typeface="Arial"/>
              <a:buNone/>
              <a:defRPr b="1">
                <a:solidFill>
                  <a:schemeClr val="accent1"/>
                </a:solidFill>
              </a:defRPr>
            </a:lvl7pPr>
            <a:lvl8pPr marR="0" lvl="7" algn="l" rtl="0">
              <a:lnSpc>
                <a:spcPct val="100000"/>
              </a:lnSpc>
              <a:spcBef>
                <a:spcPts val="0"/>
              </a:spcBef>
              <a:spcAft>
                <a:spcPts val="0"/>
              </a:spcAft>
              <a:buClr>
                <a:schemeClr val="accent1"/>
              </a:buClr>
              <a:buSzPts val="3000"/>
              <a:buFont typeface="Arial"/>
              <a:buNone/>
              <a:defRPr b="1">
                <a:solidFill>
                  <a:schemeClr val="accent1"/>
                </a:solidFill>
              </a:defRPr>
            </a:lvl8pPr>
            <a:lvl9pPr marR="0" lvl="8" algn="l" rtl="0">
              <a:lnSpc>
                <a:spcPct val="100000"/>
              </a:lnSpc>
              <a:spcBef>
                <a:spcPts val="0"/>
              </a:spcBef>
              <a:spcAft>
                <a:spcPts val="0"/>
              </a:spcAft>
              <a:buClr>
                <a:schemeClr val="accent1"/>
              </a:buClr>
              <a:buSzPts val="3000"/>
              <a:buFont typeface="Arial"/>
              <a:buNone/>
              <a:defRPr b="1">
                <a:solidFill>
                  <a:schemeClr val="accent1"/>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2: Chapter break middle, maroon">
  <p:cSld name="Chapter break bar_1">
    <p:spTree>
      <p:nvGrpSpPr>
        <p:cNvPr id="1" name="Shape 1200"/>
        <p:cNvGrpSpPr/>
        <p:nvPr/>
      </p:nvGrpSpPr>
      <p:grpSpPr>
        <a:xfrm>
          <a:off x="0" y="0"/>
          <a:ext cx="0" cy="0"/>
          <a:chOff x="0" y="0"/>
          <a:chExt cx="0" cy="0"/>
        </a:xfrm>
      </p:grpSpPr>
      <p:sp>
        <p:nvSpPr>
          <p:cNvPr id="1201" name="Google Shape;1201;p72"/>
          <p:cNvSpPr/>
          <p:nvPr/>
        </p:nvSpPr>
        <p:spPr>
          <a:xfrm>
            <a:off x="0" y="1803750"/>
            <a:ext cx="9144000" cy="1543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chemeClr val="lt1"/>
              </a:solidFill>
              <a:latin typeface="Arial"/>
              <a:ea typeface="Arial"/>
              <a:cs typeface="Arial"/>
              <a:sym typeface="Arial"/>
            </a:endParaRPr>
          </a:p>
        </p:txBody>
      </p:sp>
      <p:sp>
        <p:nvSpPr>
          <p:cNvPr id="1202" name="Google Shape;1202;p72"/>
          <p:cNvSpPr txBox="1">
            <a:spLocks noGrp="1"/>
          </p:cNvSpPr>
          <p:nvPr>
            <p:ph type="title"/>
          </p:nvPr>
        </p:nvSpPr>
        <p:spPr>
          <a:xfrm>
            <a:off x="431125" y="2064600"/>
            <a:ext cx="8288100" cy="10215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000"/>
              <a:buFont typeface="Arial"/>
              <a:buNone/>
              <a:defRPr b="1">
                <a:solidFill>
                  <a:srgbClr val="FFFFFF"/>
                </a:solidFill>
              </a:defRPr>
            </a:lvl2pPr>
            <a:lvl3pPr marR="0" lvl="2" algn="l" rtl="0">
              <a:lnSpc>
                <a:spcPct val="100000"/>
              </a:lnSpc>
              <a:spcBef>
                <a:spcPts val="0"/>
              </a:spcBef>
              <a:spcAft>
                <a:spcPts val="0"/>
              </a:spcAft>
              <a:buClr>
                <a:srgbClr val="FFFFFF"/>
              </a:buClr>
              <a:buSzPts val="3000"/>
              <a:buFont typeface="Arial"/>
              <a:buNone/>
              <a:defRPr b="1">
                <a:solidFill>
                  <a:srgbClr val="FFFFFF"/>
                </a:solidFill>
              </a:defRPr>
            </a:lvl3pPr>
            <a:lvl4pPr marR="0" lvl="3" algn="l" rtl="0">
              <a:lnSpc>
                <a:spcPct val="100000"/>
              </a:lnSpc>
              <a:spcBef>
                <a:spcPts val="0"/>
              </a:spcBef>
              <a:spcAft>
                <a:spcPts val="0"/>
              </a:spcAft>
              <a:buClr>
                <a:srgbClr val="FFFFFF"/>
              </a:buClr>
              <a:buSzPts val="3000"/>
              <a:buFont typeface="Arial"/>
              <a:buNone/>
              <a:defRPr b="1">
                <a:solidFill>
                  <a:srgbClr val="FFFFFF"/>
                </a:solidFill>
              </a:defRPr>
            </a:lvl4pPr>
            <a:lvl5pPr marR="0" lvl="4" algn="l" rtl="0">
              <a:lnSpc>
                <a:spcPct val="100000"/>
              </a:lnSpc>
              <a:spcBef>
                <a:spcPts val="0"/>
              </a:spcBef>
              <a:spcAft>
                <a:spcPts val="0"/>
              </a:spcAft>
              <a:buClr>
                <a:srgbClr val="FFFFFF"/>
              </a:buClr>
              <a:buSzPts val="3000"/>
              <a:buFont typeface="Arial"/>
              <a:buNone/>
              <a:defRPr b="1">
                <a:solidFill>
                  <a:srgbClr val="FFFFFF"/>
                </a:solidFill>
              </a:defRPr>
            </a:lvl5pPr>
            <a:lvl6pPr marR="0" lvl="5" algn="l" rtl="0">
              <a:lnSpc>
                <a:spcPct val="100000"/>
              </a:lnSpc>
              <a:spcBef>
                <a:spcPts val="0"/>
              </a:spcBef>
              <a:spcAft>
                <a:spcPts val="0"/>
              </a:spcAft>
              <a:buClr>
                <a:srgbClr val="FFFFFF"/>
              </a:buClr>
              <a:buSzPts val="3000"/>
              <a:buFont typeface="Arial"/>
              <a:buNone/>
              <a:defRPr b="1">
                <a:solidFill>
                  <a:srgbClr val="FFFFFF"/>
                </a:solidFill>
              </a:defRPr>
            </a:lvl6pPr>
            <a:lvl7pPr marR="0" lvl="6" algn="l" rtl="0">
              <a:lnSpc>
                <a:spcPct val="100000"/>
              </a:lnSpc>
              <a:spcBef>
                <a:spcPts val="0"/>
              </a:spcBef>
              <a:spcAft>
                <a:spcPts val="0"/>
              </a:spcAft>
              <a:buClr>
                <a:srgbClr val="FFFFFF"/>
              </a:buClr>
              <a:buSzPts val="3000"/>
              <a:buFont typeface="Arial"/>
              <a:buNone/>
              <a:defRPr b="1">
                <a:solidFill>
                  <a:srgbClr val="FFFFFF"/>
                </a:solidFill>
              </a:defRPr>
            </a:lvl7pPr>
            <a:lvl8pPr marR="0" lvl="7" algn="l" rtl="0">
              <a:lnSpc>
                <a:spcPct val="100000"/>
              </a:lnSpc>
              <a:spcBef>
                <a:spcPts val="0"/>
              </a:spcBef>
              <a:spcAft>
                <a:spcPts val="0"/>
              </a:spcAft>
              <a:buClr>
                <a:srgbClr val="FFFFFF"/>
              </a:buClr>
              <a:buSzPts val="3000"/>
              <a:buFont typeface="Arial"/>
              <a:buNone/>
              <a:defRPr b="1">
                <a:solidFill>
                  <a:srgbClr val="FFFFFF"/>
                </a:solidFill>
              </a:defRPr>
            </a:lvl8pPr>
            <a:lvl9pPr marR="0" lvl="8" algn="l" rtl="0">
              <a:lnSpc>
                <a:spcPct val="100000"/>
              </a:lnSpc>
              <a:spcBef>
                <a:spcPts val="0"/>
              </a:spcBef>
              <a:spcAft>
                <a:spcPts val="0"/>
              </a:spcAft>
              <a:buClr>
                <a:srgbClr val="FFFFFF"/>
              </a:buClr>
              <a:buSzPts val="3000"/>
              <a:buFont typeface="Arial"/>
              <a:buNone/>
              <a:defRPr b="1">
                <a:solidFill>
                  <a:srgbClr val="FFFFFF"/>
                </a:solidFill>
              </a:defRPr>
            </a:lvl9pPr>
          </a:lstStyle>
          <a:p>
            <a:endParaRPr/>
          </a:p>
        </p:txBody>
      </p:sp>
      <p:pic>
        <p:nvPicPr>
          <p:cNvPr id="1203" name="Google Shape;1203;p72"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2: Title, image — 2 column, left">
  <p:cSld name="Call out plus image_1">
    <p:spTree>
      <p:nvGrpSpPr>
        <p:cNvPr id="1" name="Shape 1204"/>
        <p:cNvGrpSpPr/>
        <p:nvPr/>
      </p:nvGrpSpPr>
      <p:grpSpPr>
        <a:xfrm>
          <a:off x="0" y="0"/>
          <a:ext cx="0" cy="0"/>
          <a:chOff x="0" y="0"/>
          <a:chExt cx="0" cy="0"/>
        </a:xfrm>
      </p:grpSpPr>
      <p:sp>
        <p:nvSpPr>
          <p:cNvPr id="1205" name="Google Shape;1205;p73"/>
          <p:cNvSpPr txBox="1">
            <a:spLocks noGrp="1"/>
          </p:cNvSpPr>
          <p:nvPr>
            <p:ph type="title"/>
          </p:nvPr>
        </p:nvSpPr>
        <p:spPr>
          <a:xfrm>
            <a:off x="424925" y="220000"/>
            <a:ext cx="1975500" cy="664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Clr>
                <a:schemeClr val="dk1"/>
              </a:buClr>
              <a:buSzPts val="3000"/>
              <a:buFont typeface="Arial"/>
              <a:buNone/>
              <a:defRPr b="1">
                <a:solidFill>
                  <a:schemeClr val="dk1"/>
                </a:solidFill>
              </a:defRPr>
            </a:lvl2pPr>
            <a:lvl3pPr lvl="2" algn="l" rtl="0">
              <a:lnSpc>
                <a:spcPct val="100000"/>
              </a:lnSpc>
              <a:spcBef>
                <a:spcPts val="0"/>
              </a:spcBef>
              <a:spcAft>
                <a:spcPts val="0"/>
              </a:spcAft>
              <a:buClr>
                <a:schemeClr val="dk1"/>
              </a:buClr>
              <a:buSzPts val="3000"/>
              <a:buFont typeface="Arial"/>
              <a:buNone/>
              <a:defRPr b="1">
                <a:solidFill>
                  <a:schemeClr val="dk1"/>
                </a:solidFill>
              </a:defRPr>
            </a:lvl3pPr>
            <a:lvl4pPr lvl="3" algn="l" rtl="0">
              <a:lnSpc>
                <a:spcPct val="100000"/>
              </a:lnSpc>
              <a:spcBef>
                <a:spcPts val="0"/>
              </a:spcBef>
              <a:spcAft>
                <a:spcPts val="0"/>
              </a:spcAft>
              <a:buClr>
                <a:schemeClr val="dk1"/>
              </a:buClr>
              <a:buSzPts val="3000"/>
              <a:buFont typeface="Arial"/>
              <a:buNone/>
              <a:defRPr b="1">
                <a:solidFill>
                  <a:schemeClr val="dk1"/>
                </a:solidFill>
              </a:defRPr>
            </a:lvl4pPr>
            <a:lvl5pPr lvl="4" algn="l" rtl="0">
              <a:lnSpc>
                <a:spcPct val="100000"/>
              </a:lnSpc>
              <a:spcBef>
                <a:spcPts val="0"/>
              </a:spcBef>
              <a:spcAft>
                <a:spcPts val="0"/>
              </a:spcAft>
              <a:buClr>
                <a:schemeClr val="dk1"/>
              </a:buClr>
              <a:buSzPts val="3000"/>
              <a:buFont typeface="Arial"/>
              <a:buNone/>
              <a:defRPr b="1">
                <a:solidFill>
                  <a:schemeClr val="dk1"/>
                </a:solidFill>
              </a:defRPr>
            </a:lvl5pPr>
            <a:lvl6pPr lvl="5" algn="l" rtl="0">
              <a:lnSpc>
                <a:spcPct val="100000"/>
              </a:lnSpc>
              <a:spcBef>
                <a:spcPts val="0"/>
              </a:spcBef>
              <a:spcAft>
                <a:spcPts val="0"/>
              </a:spcAft>
              <a:buClr>
                <a:schemeClr val="dk1"/>
              </a:buClr>
              <a:buSzPts val="3000"/>
              <a:buFont typeface="Arial"/>
              <a:buNone/>
              <a:defRPr b="1">
                <a:solidFill>
                  <a:schemeClr val="dk1"/>
                </a:solidFill>
              </a:defRPr>
            </a:lvl6pPr>
            <a:lvl7pPr lvl="6" algn="l" rtl="0">
              <a:lnSpc>
                <a:spcPct val="100000"/>
              </a:lnSpc>
              <a:spcBef>
                <a:spcPts val="0"/>
              </a:spcBef>
              <a:spcAft>
                <a:spcPts val="0"/>
              </a:spcAft>
              <a:buClr>
                <a:schemeClr val="dk1"/>
              </a:buClr>
              <a:buSzPts val="3000"/>
              <a:buFont typeface="Arial"/>
              <a:buNone/>
              <a:defRPr b="1">
                <a:solidFill>
                  <a:schemeClr val="dk1"/>
                </a:solidFill>
              </a:defRPr>
            </a:lvl7pPr>
            <a:lvl8pPr lvl="7" algn="l" rtl="0">
              <a:lnSpc>
                <a:spcPct val="100000"/>
              </a:lnSpc>
              <a:spcBef>
                <a:spcPts val="0"/>
              </a:spcBef>
              <a:spcAft>
                <a:spcPts val="0"/>
              </a:spcAft>
              <a:buClr>
                <a:schemeClr val="dk1"/>
              </a:buClr>
              <a:buSzPts val="3000"/>
              <a:buFont typeface="Arial"/>
              <a:buNone/>
              <a:defRPr b="1">
                <a:solidFill>
                  <a:schemeClr val="dk1"/>
                </a:solidFill>
              </a:defRPr>
            </a:lvl8pPr>
            <a:lvl9pPr lvl="8" algn="l" rtl="0">
              <a:lnSpc>
                <a:spcPct val="100000"/>
              </a:lnSpc>
              <a:spcBef>
                <a:spcPts val="0"/>
              </a:spcBef>
              <a:spcAft>
                <a:spcPts val="0"/>
              </a:spcAft>
              <a:buClr>
                <a:schemeClr val="dk1"/>
              </a:buClr>
              <a:buSzPts val="3000"/>
              <a:buFont typeface="Arial"/>
              <a:buNone/>
              <a:defRPr b="1">
                <a:solidFill>
                  <a:schemeClr val="dk1"/>
                </a:solidFill>
              </a:defRPr>
            </a:lvl9pPr>
          </a:lstStyle>
          <a:p>
            <a:endParaRPr/>
          </a:p>
        </p:txBody>
      </p:sp>
      <p:sp>
        <p:nvSpPr>
          <p:cNvPr id="1206" name="Google Shape;1206;p73"/>
          <p:cNvSpPr>
            <a:spLocks noGrp="1"/>
          </p:cNvSpPr>
          <p:nvPr>
            <p:ph type="pic" idx="2"/>
          </p:nvPr>
        </p:nvSpPr>
        <p:spPr>
          <a:xfrm>
            <a:off x="2531850" y="-3000"/>
            <a:ext cx="6612300" cy="5146500"/>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2: Title, text, two column, black">
  <p:cSld name="Section title and description_1">
    <p:spTree>
      <p:nvGrpSpPr>
        <p:cNvPr id="1" name="Shape 1207"/>
        <p:cNvGrpSpPr/>
        <p:nvPr/>
      </p:nvGrpSpPr>
      <p:grpSpPr>
        <a:xfrm>
          <a:off x="0" y="0"/>
          <a:ext cx="0" cy="0"/>
          <a:chOff x="0" y="0"/>
          <a:chExt cx="0" cy="0"/>
        </a:xfrm>
      </p:grpSpPr>
      <p:sp>
        <p:nvSpPr>
          <p:cNvPr id="1208" name="Google Shape;1208;p74"/>
          <p:cNvSpPr/>
          <p:nvPr/>
        </p:nvSpPr>
        <p:spPr>
          <a:xfrm>
            <a:off x="4630550" y="0"/>
            <a:ext cx="4513500" cy="5143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74"/>
          <p:cNvSpPr txBox="1">
            <a:spLocks noGrp="1"/>
          </p:cNvSpPr>
          <p:nvPr>
            <p:ph type="body" idx="1"/>
          </p:nvPr>
        </p:nvSpPr>
        <p:spPr>
          <a:xfrm>
            <a:off x="5052900" y="315900"/>
            <a:ext cx="3666300" cy="45117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chemeClr val="lt1"/>
              </a:buClr>
              <a:buSzPts val="1600"/>
              <a:buFont typeface="Arial"/>
              <a:buNone/>
              <a:defRPr sz="2000" b="0" i="0" u="none" strike="noStrike" cap="none">
                <a:solidFill>
                  <a:schemeClr val="lt1"/>
                </a:solidFill>
                <a:latin typeface="Arial"/>
                <a:ea typeface="Arial"/>
                <a:cs typeface="Arial"/>
                <a:sym typeface="Arial"/>
              </a:defRPr>
            </a:lvl1pPr>
            <a:lvl2pPr marL="914400" marR="0" lvl="1" indent="-228600" algn="l" rtl="0">
              <a:lnSpc>
                <a:spcPct val="115000"/>
              </a:lnSpc>
              <a:spcBef>
                <a:spcPts val="4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L="1371600" marR="0" lvl="2" indent="-228600" algn="l" rtl="0">
              <a:lnSpc>
                <a:spcPct val="115000"/>
              </a:lnSpc>
              <a:spcBef>
                <a:spcPts val="4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lnSpc>
                <a:spcPct val="115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15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15000"/>
              </a:lnSpc>
              <a:spcBef>
                <a:spcPts val="40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6pPr>
            <a:lvl7pPr marL="3200400" marR="0" lvl="6" indent="-228600" algn="l" rtl="0">
              <a:lnSpc>
                <a:spcPct val="115000"/>
              </a:lnSpc>
              <a:spcBef>
                <a:spcPts val="40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7pPr>
            <a:lvl8pPr marL="3657600" marR="0" lvl="7" indent="-228600" algn="l" rtl="0">
              <a:lnSpc>
                <a:spcPct val="115000"/>
              </a:lnSpc>
              <a:spcBef>
                <a:spcPts val="40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8pPr>
            <a:lvl9pPr marL="4114800" marR="0" lvl="8" indent="-228600" algn="l" rtl="0">
              <a:lnSpc>
                <a:spcPct val="115000"/>
              </a:lnSpc>
              <a:spcBef>
                <a:spcPts val="400"/>
              </a:spcBef>
              <a:spcAft>
                <a:spcPts val="400"/>
              </a:spcAft>
              <a:buClr>
                <a:schemeClr val="lt1"/>
              </a:buClr>
              <a:buSzPts val="800"/>
              <a:buFont typeface="Arial"/>
              <a:buNone/>
              <a:defRPr sz="800" b="0" i="0" u="none" strike="noStrike" cap="none">
                <a:solidFill>
                  <a:schemeClr val="lt1"/>
                </a:solidFill>
                <a:latin typeface="Arial"/>
                <a:ea typeface="Arial"/>
                <a:cs typeface="Arial"/>
                <a:sym typeface="Arial"/>
              </a:defRPr>
            </a:lvl9pPr>
          </a:lstStyle>
          <a:p>
            <a:endParaRPr/>
          </a:p>
        </p:txBody>
      </p:sp>
      <p:sp>
        <p:nvSpPr>
          <p:cNvPr id="1210" name="Google Shape;1210;p74"/>
          <p:cNvSpPr txBox="1"/>
          <p:nvPr/>
        </p:nvSpPr>
        <p:spPr>
          <a:xfrm>
            <a:off x="440550" y="1519975"/>
            <a:ext cx="3767700" cy="2463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800"/>
              </a:spcAft>
              <a:buNone/>
            </a:pPr>
            <a:endParaRPr sz="1600"/>
          </a:p>
        </p:txBody>
      </p:sp>
      <p:sp>
        <p:nvSpPr>
          <p:cNvPr id="1211" name="Google Shape;1211;p74"/>
          <p:cNvSpPr txBox="1">
            <a:spLocks noGrp="1"/>
          </p:cNvSpPr>
          <p:nvPr>
            <p:ph type="title"/>
          </p:nvPr>
        </p:nvSpPr>
        <p:spPr>
          <a:xfrm>
            <a:off x="424100" y="310100"/>
            <a:ext cx="4092000" cy="5727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rtl="0">
              <a:lnSpc>
                <a:spcPct val="90000"/>
              </a:lnSpc>
              <a:spcBef>
                <a:spcPts val="800"/>
              </a:spcBef>
              <a:spcAft>
                <a:spcPts val="0"/>
              </a:spcAft>
              <a:buClr>
                <a:schemeClr val="dk1"/>
              </a:buClr>
              <a:buSzPts val="3200"/>
              <a:buFont typeface="Arial"/>
              <a:buNone/>
              <a:defRPr sz="3200" b="1">
                <a:solidFill>
                  <a:schemeClr val="dk1"/>
                </a:solidFill>
              </a:defRPr>
            </a:lvl2pPr>
            <a:lvl3pPr lvl="2" algn="l" rtl="0">
              <a:lnSpc>
                <a:spcPct val="90000"/>
              </a:lnSpc>
              <a:spcBef>
                <a:spcPts val="800"/>
              </a:spcBef>
              <a:spcAft>
                <a:spcPts val="0"/>
              </a:spcAft>
              <a:buClr>
                <a:schemeClr val="dk1"/>
              </a:buClr>
              <a:buSzPts val="3200"/>
              <a:buFont typeface="Arial"/>
              <a:buNone/>
              <a:defRPr sz="3200" b="1">
                <a:solidFill>
                  <a:schemeClr val="dk1"/>
                </a:solidFill>
              </a:defRPr>
            </a:lvl3pPr>
            <a:lvl4pPr lvl="3" algn="l" rtl="0">
              <a:lnSpc>
                <a:spcPct val="90000"/>
              </a:lnSpc>
              <a:spcBef>
                <a:spcPts val="800"/>
              </a:spcBef>
              <a:spcAft>
                <a:spcPts val="0"/>
              </a:spcAft>
              <a:buClr>
                <a:schemeClr val="dk1"/>
              </a:buClr>
              <a:buSzPts val="3200"/>
              <a:buFont typeface="Arial"/>
              <a:buNone/>
              <a:defRPr sz="3200" b="1">
                <a:solidFill>
                  <a:schemeClr val="dk1"/>
                </a:solidFill>
              </a:defRPr>
            </a:lvl4pPr>
            <a:lvl5pPr lvl="4" algn="l" rtl="0">
              <a:lnSpc>
                <a:spcPct val="90000"/>
              </a:lnSpc>
              <a:spcBef>
                <a:spcPts val="800"/>
              </a:spcBef>
              <a:spcAft>
                <a:spcPts val="0"/>
              </a:spcAft>
              <a:buClr>
                <a:schemeClr val="dk1"/>
              </a:buClr>
              <a:buSzPts val="3200"/>
              <a:buFont typeface="Arial"/>
              <a:buNone/>
              <a:defRPr sz="3200" b="1">
                <a:solidFill>
                  <a:schemeClr val="dk1"/>
                </a:solidFill>
              </a:defRPr>
            </a:lvl5pPr>
            <a:lvl6pPr lvl="5" algn="l" rtl="0">
              <a:lnSpc>
                <a:spcPct val="90000"/>
              </a:lnSpc>
              <a:spcBef>
                <a:spcPts val="800"/>
              </a:spcBef>
              <a:spcAft>
                <a:spcPts val="0"/>
              </a:spcAft>
              <a:buClr>
                <a:schemeClr val="dk1"/>
              </a:buClr>
              <a:buSzPts val="3200"/>
              <a:buFont typeface="Arial"/>
              <a:buNone/>
              <a:defRPr sz="3200" b="1">
                <a:solidFill>
                  <a:schemeClr val="dk1"/>
                </a:solidFill>
              </a:defRPr>
            </a:lvl6pPr>
            <a:lvl7pPr lvl="6" algn="l" rtl="0">
              <a:lnSpc>
                <a:spcPct val="90000"/>
              </a:lnSpc>
              <a:spcBef>
                <a:spcPts val="800"/>
              </a:spcBef>
              <a:spcAft>
                <a:spcPts val="0"/>
              </a:spcAft>
              <a:buClr>
                <a:schemeClr val="dk1"/>
              </a:buClr>
              <a:buSzPts val="3200"/>
              <a:buFont typeface="Arial"/>
              <a:buNone/>
              <a:defRPr sz="3200" b="1">
                <a:solidFill>
                  <a:schemeClr val="dk1"/>
                </a:solidFill>
              </a:defRPr>
            </a:lvl7pPr>
            <a:lvl8pPr lvl="7" algn="l" rtl="0">
              <a:lnSpc>
                <a:spcPct val="90000"/>
              </a:lnSpc>
              <a:spcBef>
                <a:spcPts val="800"/>
              </a:spcBef>
              <a:spcAft>
                <a:spcPts val="0"/>
              </a:spcAft>
              <a:buClr>
                <a:schemeClr val="dk1"/>
              </a:buClr>
              <a:buSzPts val="3200"/>
              <a:buFont typeface="Arial"/>
              <a:buNone/>
              <a:defRPr sz="3200" b="1">
                <a:solidFill>
                  <a:schemeClr val="dk1"/>
                </a:solidFill>
              </a:defRPr>
            </a:lvl8pPr>
            <a:lvl9pPr lvl="8" algn="l" rtl="0">
              <a:lnSpc>
                <a:spcPct val="90000"/>
              </a:lnSpc>
              <a:spcBef>
                <a:spcPts val="800"/>
              </a:spcBef>
              <a:spcAft>
                <a:spcPts val="800"/>
              </a:spcAft>
              <a:buClr>
                <a:schemeClr val="dk1"/>
              </a:buClr>
              <a:buSzPts val="3200"/>
              <a:buFont typeface="Arial"/>
              <a:buNone/>
              <a:defRPr sz="3200" b="1">
                <a:solidFill>
                  <a:schemeClr val="dk1"/>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Title, text, image — two column, right">
  <p:cSld name="Placeholder 03">
    <p:spTree>
      <p:nvGrpSpPr>
        <p:cNvPr id="1" name="Shape 1212"/>
        <p:cNvGrpSpPr/>
        <p:nvPr/>
      </p:nvGrpSpPr>
      <p:grpSpPr>
        <a:xfrm>
          <a:off x="0" y="0"/>
          <a:ext cx="0" cy="0"/>
          <a:chOff x="0" y="0"/>
          <a:chExt cx="0" cy="0"/>
        </a:xfrm>
      </p:grpSpPr>
      <p:sp>
        <p:nvSpPr>
          <p:cNvPr id="1213" name="Google Shape;1213;p75"/>
          <p:cNvSpPr txBox="1"/>
          <p:nvPr/>
        </p:nvSpPr>
        <p:spPr>
          <a:xfrm>
            <a:off x="0" y="0"/>
            <a:ext cx="4142100" cy="3881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4" name="Google Shape;1214;p75"/>
          <p:cNvSpPr>
            <a:spLocks noGrp="1"/>
          </p:cNvSpPr>
          <p:nvPr>
            <p:ph type="pic" idx="2"/>
          </p:nvPr>
        </p:nvSpPr>
        <p:spPr>
          <a:xfrm>
            <a:off x="424925" y="315900"/>
            <a:ext cx="4091400" cy="3784200"/>
          </a:xfrm>
          <a:prstGeom prst="rect">
            <a:avLst/>
          </a:prstGeom>
          <a:solidFill>
            <a:srgbClr val="BFBFBF"/>
          </a:solidFill>
          <a:ln>
            <a:noFill/>
          </a:ln>
        </p:spPr>
      </p:sp>
      <p:sp>
        <p:nvSpPr>
          <p:cNvPr id="1215" name="Google Shape;1215;p75"/>
          <p:cNvSpPr txBox="1">
            <a:spLocks noGrp="1"/>
          </p:cNvSpPr>
          <p:nvPr>
            <p:ph type="title"/>
          </p:nvPr>
        </p:nvSpPr>
        <p:spPr>
          <a:xfrm>
            <a:off x="5063700" y="891150"/>
            <a:ext cx="3666300" cy="7488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800"/>
              </a:spcBef>
              <a:spcAft>
                <a:spcPts val="0"/>
              </a:spcAft>
              <a:buSzPts val="3000"/>
              <a:buNone/>
              <a:defRPr/>
            </a:lvl2pPr>
            <a:lvl3pPr lvl="2" rtl="0">
              <a:spcBef>
                <a:spcPts val="800"/>
              </a:spcBef>
              <a:spcAft>
                <a:spcPts val="0"/>
              </a:spcAft>
              <a:buSzPts val="3000"/>
              <a:buNone/>
              <a:defRPr/>
            </a:lvl3pPr>
            <a:lvl4pPr lvl="3" rtl="0">
              <a:spcBef>
                <a:spcPts val="800"/>
              </a:spcBef>
              <a:spcAft>
                <a:spcPts val="0"/>
              </a:spcAft>
              <a:buSzPts val="3000"/>
              <a:buNone/>
              <a:defRPr/>
            </a:lvl4pPr>
            <a:lvl5pPr lvl="4" rtl="0">
              <a:spcBef>
                <a:spcPts val="800"/>
              </a:spcBef>
              <a:spcAft>
                <a:spcPts val="0"/>
              </a:spcAft>
              <a:buSzPts val="3000"/>
              <a:buNone/>
              <a:defRPr/>
            </a:lvl5pPr>
            <a:lvl6pPr lvl="5" rtl="0">
              <a:spcBef>
                <a:spcPts val="800"/>
              </a:spcBef>
              <a:spcAft>
                <a:spcPts val="0"/>
              </a:spcAft>
              <a:buSzPts val="3000"/>
              <a:buNone/>
              <a:defRPr/>
            </a:lvl6pPr>
            <a:lvl7pPr lvl="6" rtl="0">
              <a:spcBef>
                <a:spcPts val="800"/>
              </a:spcBef>
              <a:spcAft>
                <a:spcPts val="0"/>
              </a:spcAft>
              <a:buSzPts val="3000"/>
              <a:buNone/>
              <a:defRPr/>
            </a:lvl7pPr>
            <a:lvl8pPr lvl="7" rtl="0">
              <a:spcBef>
                <a:spcPts val="800"/>
              </a:spcBef>
              <a:spcAft>
                <a:spcPts val="0"/>
              </a:spcAft>
              <a:buSzPts val="3000"/>
              <a:buNone/>
              <a:defRPr/>
            </a:lvl8pPr>
            <a:lvl9pPr lvl="8" rtl="0">
              <a:spcBef>
                <a:spcPts val="800"/>
              </a:spcBef>
              <a:spcAft>
                <a:spcPts val="800"/>
              </a:spcAft>
              <a:buSzPts val="3000"/>
              <a:buNone/>
              <a:defRPr/>
            </a:lvl9pPr>
          </a:lstStyle>
          <a:p>
            <a:endParaRPr/>
          </a:p>
        </p:txBody>
      </p:sp>
      <p:sp>
        <p:nvSpPr>
          <p:cNvPr id="1216" name="Google Shape;1216;p75"/>
          <p:cNvSpPr txBox="1">
            <a:spLocks noGrp="1"/>
          </p:cNvSpPr>
          <p:nvPr>
            <p:ph type="body" idx="1"/>
          </p:nvPr>
        </p:nvSpPr>
        <p:spPr>
          <a:xfrm>
            <a:off x="5063700" y="1791925"/>
            <a:ext cx="3666300" cy="33936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Text, title, image background — right">
  <p:cSld name="Placeholder 03_1">
    <p:spTree>
      <p:nvGrpSpPr>
        <p:cNvPr id="1" name="Shape 1217"/>
        <p:cNvGrpSpPr/>
        <p:nvPr/>
      </p:nvGrpSpPr>
      <p:grpSpPr>
        <a:xfrm>
          <a:off x="0" y="0"/>
          <a:ext cx="0" cy="0"/>
          <a:chOff x="0" y="0"/>
          <a:chExt cx="0" cy="0"/>
        </a:xfrm>
      </p:grpSpPr>
      <p:sp>
        <p:nvSpPr>
          <p:cNvPr id="1218" name="Google Shape;1218;p76"/>
          <p:cNvSpPr>
            <a:spLocks noGrp="1"/>
          </p:cNvSpPr>
          <p:nvPr>
            <p:ph type="pic" idx="2"/>
          </p:nvPr>
        </p:nvSpPr>
        <p:spPr>
          <a:xfrm>
            <a:off x="0" y="0"/>
            <a:ext cx="9144000" cy="5143500"/>
          </a:xfrm>
          <a:prstGeom prst="rect">
            <a:avLst/>
          </a:prstGeom>
          <a:solidFill>
            <a:srgbClr val="BFBFBF"/>
          </a:solidFill>
          <a:ln>
            <a:noFill/>
          </a:ln>
        </p:spPr>
      </p:sp>
      <p:sp>
        <p:nvSpPr>
          <p:cNvPr id="1219" name="Google Shape;1219;p76"/>
          <p:cNvSpPr txBox="1">
            <a:spLocks noGrp="1"/>
          </p:cNvSpPr>
          <p:nvPr>
            <p:ph type="title"/>
          </p:nvPr>
        </p:nvSpPr>
        <p:spPr>
          <a:xfrm>
            <a:off x="5356075" y="326850"/>
            <a:ext cx="3347400" cy="4827600"/>
          </a:xfrm>
          <a:prstGeom prst="rect">
            <a:avLst/>
          </a:prstGeom>
          <a:solidFill>
            <a:srgbClr val="FFFFFF">
              <a:alpha val="91060"/>
            </a:srgbClr>
          </a:solidFill>
        </p:spPr>
        <p:txBody>
          <a:bodyPr spcFirstLastPara="1" wrap="square" lIns="137150" tIns="137150" rIns="137150" bIns="91425" anchor="t" anchorCtr="0">
            <a:noAutofit/>
          </a:bodyPr>
          <a:lstStyle>
            <a:lvl1pPr lvl="0" rtl="0">
              <a:spcBef>
                <a:spcPts val="0"/>
              </a:spcBef>
              <a:spcAft>
                <a:spcPts val="0"/>
              </a:spcAft>
              <a:buSzPts val="2400"/>
              <a:buNone/>
              <a:defRPr sz="2400"/>
            </a:lvl1pPr>
            <a:lvl2pPr lvl="1" rtl="0">
              <a:spcBef>
                <a:spcPts val="800"/>
              </a:spcBef>
              <a:spcAft>
                <a:spcPts val="0"/>
              </a:spcAft>
              <a:buSzPts val="3000"/>
              <a:buNone/>
              <a:defRPr/>
            </a:lvl2pPr>
            <a:lvl3pPr lvl="2" rtl="0">
              <a:spcBef>
                <a:spcPts val="800"/>
              </a:spcBef>
              <a:spcAft>
                <a:spcPts val="0"/>
              </a:spcAft>
              <a:buSzPts val="3000"/>
              <a:buNone/>
              <a:defRPr/>
            </a:lvl3pPr>
            <a:lvl4pPr lvl="3" rtl="0">
              <a:spcBef>
                <a:spcPts val="800"/>
              </a:spcBef>
              <a:spcAft>
                <a:spcPts val="0"/>
              </a:spcAft>
              <a:buSzPts val="3000"/>
              <a:buNone/>
              <a:defRPr/>
            </a:lvl4pPr>
            <a:lvl5pPr lvl="4" rtl="0">
              <a:spcBef>
                <a:spcPts val="800"/>
              </a:spcBef>
              <a:spcAft>
                <a:spcPts val="0"/>
              </a:spcAft>
              <a:buSzPts val="3000"/>
              <a:buNone/>
              <a:defRPr/>
            </a:lvl5pPr>
            <a:lvl6pPr lvl="5" rtl="0">
              <a:spcBef>
                <a:spcPts val="800"/>
              </a:spcBef>
              <a:spcAft>
                <a:spcPts val="0"/>
              </a:spcAft>
              <a:buSzPts val="3000"/>
              <a:buNone/>
              <a:defRPr/>
            </a:lvl6pPr>
            <a:lvl7pPr lvl="6" rtl="0">
              <a:spcBef>
                <a:spcPts val="800"/>
              </a:spcBef>
              <a:spcAft>
                <a:spcPts val="0"/>
              </a:spcAft>
              <a:buSzPts val="3000"/>
              <a:buNone/>
              <a:defRPr/>
            </a:lvl7pPr>
            <a:lvl8pPr lvl="7" rtl="0">
              <a:spcBef>
                <a:spcPts val="800"/>
              </a:spcBef>
              <a:spcAft>
                <a:spcPts val="0"/>
              </a:spcAft>
              <a:buSzPts val="3000"/>
              <a:buNone/>
              <a:defRPr/>
            </a:lvl8pPr>
            <a:lvl9pPr lvl="8" rtl="0">
              <a:spcBef>
                <a:spcPts val="800"/>
              </a:spcBef>
              <a:spcAft>
                <a:spcPts val="800"/>
              </a:spcAft>
              <a:buSzPts val="3000"/>
              <a:buNone/>
              <a:defRPr/>
            </a:lvl9pPr>
          </a:lstStyle>
          <a:p>
            <a:endParaRPr/>
          </a:p>
        </p:txBody>
      </p:sp>
      <p:sp>
        <p:nvSpPr>
          <p:cNvPr id="1220" name="Google Shape;1220;p76"/>
          <p:cNvSpPr txBox="1">
            <a:spLocks noGrp="1"/>
          </p:cNvSpPr>
          <p:nvPr>
            <p:ph type="body" idx="1"/>
          </p:nvPr>
        </p:nvSpPr>
        <p:spPr>
          <a:xfrm>
            <a:off x="5520675" y="1371000"/>
            <a:ext cx="2992800" cy="36540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600"/>
              <a:buNone/>
              <a:defRPr sz="1600"/>
            </a:lvl1pPr>
            <a:lvl2pPr marL="914400" lvl="1" indent="-228600" rtl="0">
              <a:spcBef>
                <a:spcPts val="400"/>
              </a:spcBef>
              <a:spcAft>
                <a:spcPts val="0"/>
              </a:spcAft>
              <a:buSzPts val="1600"/>
              <a:buNone/>
              <a:defRPr/>
            </a:lvl2pPr>
            <a:lvl3pPr marL="1371600" lvl="2" indent="-228600" rtl="0">
              <a:spcBef>
                <a:spcPts val="400"/>
              </a:spcBef>
              <a:spcAft>
                <a:spcPts val="0"/>
              </a:spcAft>
              <a:buSzPts val="1600"/>
              <a:buNone/>
              <a:defRPr/>
            </a:lvl3pPr>
            <a:lvl4pPr marL="1828800" lvl="3" indent="-228600" rtl="0">
              <a:spcBef>
                <a:spcPts val="400"/>
              </a:spcBef>
              <a:spcAft>
                <a:spcPts val="0"/>
              </a:spcAft>
              <a:buSzPts val="1600"/>
              <a:buNone/>
              <a:defRPr sz="1600"/>
            </a:lvl4pPr>
            <a:lvl5pPr marL="2286000" lvl="4" indent="-228600" rtl="0">
              <a:spcBef>
                <a:spcPts val="400"/>
              </a:spcBef>
              <a:spcAft>
                <a:spcPts val="0"/>
              </a:spcAft>
              <a:buSzPts val="1600"/>
              <a:buNone/>
              <a:defRPr sz="1600"/>
            </a:lvl5pPr>
            <a:lvl6pPr marL="2743200" lvl="5" indent="-228600" rtl="0">
              <a:spcBef>
                <a:spcPts val="400"/>
              </a:spcBef>
              <a:spcAft>
                <a:spcPts val="0"/>
              </a:spcAft>
              <a:buSzPts val="1600"/>
              <a:buNone/>
              <a:defRPr sz="1600"/>
            </a:lvl6pPr>
            <a:lvl7pPr marL="3200400" lvl="6" indent="-228600" rtl="0">
              <a:spcBef>
                <a:spcPts val="400"/>
              </a:spcBef>
              <a:spcAft>
                <a:spcPts val="0"/>
              </a:spcAft>
              <a:buSzPts val="1600"/>
              <a:buNone/>
              <a:defRPr sz="1600"/>
            </a:lvl7pPr>
            <a:lvl8pPr marL="3657600" lvl="7" indent="-228600" rtl="0">
              <a:spcBef>
                <a:spcPts val="400"/>
              </a:spcBef>
              <a:spcAft>
                <a:spcPts val="0"/>
              </a:spcAft>
              <a:buSzPts val="1600"/>
              <a:buNone/>
              <a:defRPr sz="1600"/>
            </a:lvl8pPr>
            <a:lvl9pPr marL="4114800" lvl="8" indent="-228600" rtl="0">
              <a:spcBef>
                <a:spcPts val="400"/>
              </a:spcBef>
              <a:spcAft>
                <a:spcPts val="400"/>
              </a:spcAft>
              <a:buSzPts val="1600"/>
              <a:buNone/>
              <a:defRPr sz="16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2: Text, title, image background — left">
  <p:cSld name="Placeholder 03_1_1">
    <p:spTree>
      <p:nvGrpSpPr>
        <p:cNvPr id="1" name="Shape 1221"/>
        <p:cNvGrpSpPr/>
        <p:nvPr/>
      </p:nvGrpSpPr>
      <p:grpSpPr>
        <a:xfrm>
          <a:off x="0" y="0"/>
          <a:ext cx="0" cy="0"/>
          <a:chOff x="0" y="0"/>
          <a:chExt cx="0" cy="0"/>
        </a:xfrm>
      </p:grpSpPr>
      <p:sp>
        <p:nvSpPr>
          <p:cNvPr id="1222" name="Google Shape;1222;p77"/>
          <p:cNvSpPr>
            <a:spLocks noGrp="1"/>
          </p:cNvSpPr>
          <p:nvPr>
            <p:ph type="pic" idx="2"/>
          </p:nvPr>
        </p:nvSpPr>
        <p:spPr>
          <a:xfrm>
            <a:off x="0" y="0"/>
            <a:ext cx="9144000" cy="5143500"/>
          </a:xfrm>
          <a:prstGeom prst="rect">
            <a:avLst/>
          </a:prstGeom>
          <a:solidFill>
            <a:srgbClr val="BFBFBF"/>
          </a:solidFill>
          <a:ln>
            <a:noFill/>
          </a:ln>
        </p:spPr>
      </p:sp>
      <p:sp>
        <p:nvSpPr>
          <p:cNvPr id="1223" name="Google Shape;1223;p77"/>
          <p:cNvSpPr txBox="1">
            <a:spLocks noGrp="1"/>
          </p:cNvSpPr>
          <p:nvPr>
            <p:ph type="title"/>
          </p:nvPr>
        </p:nvSpPr>
        <p:spPr>
          <a:xfrm>
            <a:off x="306575" y="315900"/>
            <a:ext cx="3347400" cy="4827600"/>
          </a:xfrm>
          <a:prstGeom prst="rect">
            <a:avLst/>
          </a:prstGeom>
          <a:solidFill>
            <a:srgbClr val="FFFFFF">
              <a:alpha val="91060"/>
            </a:srgbClr>
          </a:solidFill>
        </p:spPr>
        <p:txBody>
          <a:bodyPr spcFirstLastPara="1" wrap="square" lIns="137150" tIns="137150" rIns="137150" bIns="91425" anchor="t" anchorCtr="0">
            <a:noAutofit/>
          </a:bodyPr>
          <a:lstStyle>
            <a:lvl1pPr lvl="0" rtl="0">
              <a:spcBef>
                <a:spcPts val="0"/>
              </a:spcBef>
              <a:spcAft>
                <a:spcPts val="0"/>
              </a:spcAft>
              <a:buSzPts val="2400"/>
              <a:buNone/>
              <a:defRPr sz="2400"/>
            </a:lvl1pPr>
            <a:lvl2pPr lvl="1" rtl="0">
              <a:spcBef>
                <a:spcPts val="800"/>
              </a:spcBef>
              <a:spcAft>
                <a:spcPts val="0"/>
              </a:spcAft>
              <a:buSzPts val="3000"/>
              <a:buNone/>
              <a:defRPr/>
            </a:lvl2pPr>
            <a:lvl3pPr lvl="2" rtl="0">
              <a:spcBef>
                <a:spcPts val="800"/>
              </a:spcBef>
              <a:spcAft>
                <a:spcPts val="0"/>
              </a:spcAft>
              <a:buSzPts val="3000"/>
              <a:buNone/>
              <a:defRPr/>
            </a:lvl3pPr>
            <a:lvl4pPr lvl="3" rtl="0">
              <a:spcBef>
                <a:spcPts val="800"/>
              </a:spcBef>
              <a:spcAft>
                <a:spcPts val="0"/>
              </a:spcAft>
              <a:buSzPts val="3000"/>
              <a:buNone/>
              <a:defRPr/>
            </a:lvl4pPr>
            <a:lvl5pPr lvl="4" rtl="0">
              <a:spcBef>
                <a:spcPts val="800"/>
              </a:spcBef>
              <a:spcAft>
                <a:spcPts val="0"/>
              </a:spcAft>
              <a:buSzPts val="3000"/>
              <a:buNone/>
              <a:defRPr/>
            </a:lvl5pPr>
            <a:lvl6pPr lvl="5" rtl="0">
              <a:spcBef>
                <a:spcPts val="800"/>
              </a:spcBef>
              <a:spcAft>
                <a:spcPts val="0"/>
              </a:spcAft>
              <a:buSzPts val="3000"/>
              <a:buNone/>
              <a:defRPr/>
            </a:lvl6pPr>
            <a:lvl7pPr lvl="6" rtl="0">
              <a:spcBef>
                <a:spcPts val="800"/>
              </a:spcBef>
              <a:spcAft>
                <a:spcPts val="0"/>
              </a:spcAft>
              <a:buSzPts val="3000"/>
              <a:buNone/>
              <a:defRPr/>
            </a:lvl7pPr>
            <a:lvl8pPr lvl="7" rtl="0">
              <a:spcBef>
                <a:spcPts val="800"/>
              </a:spcBef>
              <a:spcAft>
                <a:spcPts val="0"/>
              </a:spcAft>
              <a:buSzPts val="3000"/>
              <a:buNone/>
              <a:defRPr/>
            </a:lvl8pPr>
            <a:lvl9pPr lvl="8" rtl="0">
              <a:spcBef>
                <a:spcPts val="800"/>
              </a:spcBef>
              <a:spcAft>
                <a:spcPts val="800"/>
              </a:spcAft>
              <a:buSzPts val="3000"/>
              <a:buNone/>
              <a:defRPr/>
            </a:lvl9pPr>
          </a:lstStyle>
          <a:p>
            <a:endParaRPr/>
          </a:p>
        </p:txBody>
      </p:sp>
      <p:sp>
        <p:nvSpPr>
          <p:cNvPr id="1224" name="Google Shape;1224;p77"/>
          <p:cNvSpPr txBox="1">
            <a:spLocks noGrp="1"/>
          </p:cNvSpPr>
          <p:nvPr>
            <p:ph type="body" idx="1"/>
          </p:nvPr>
        </p:nvSpPr>
        <p:spPr>
          <a:xfrm>
            <a:off x="471175" y="1360050"/>
            <a:ext cx="2992800" cy="36540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600"/>
              <a:buNone/>
              <a:defRPr sz="1600"/>
            </a:lvl1pPr>
            <a:lvl2pPr marL="914400" lvl="1" indent="-228600" rtl="0">
              <a:spcBef>
                <a:spcPts val="400"/>
              </a:spcBef>
              <a:spcAft>
                <a:spcPts val="0"/>
              </a:spcAft>
              <a:buSzPts val="1600"/>
              <a:buNone/>
              <a:defRPr/>
            </a:lvl2pPr>
            <a:lvl3pPr marL="1371600" lvl="2" indent="-228600" rtl="0">
              <a:spcBef>
                <a:spcPts val="400"/>
              </a:spcBef>
              <a:spcAft>
                <a:spcPts val="0"/>
              </a:spcAft>
              <a:buSzPts val="1600"/>
              <a:buNone/>
              <a:defRPr/>
            </a:lvl3pPr>
            <a:lvl4pPr marL="1828800" lvl="3" indent="-228600" rtl="0">
              <a:spcBef>
                <a:spcPts val="400"/>
              </a:spcBef>
              <a:spcAft>
                <a:spcPts val="0"/>
              </a:spcAft>
              <a:buSzPts val="1600"/>
              <a:buNone/>
              <a:defRPr sz="1600"/>
            </a:lvl4pPr>
            <a:lvl5pPr marL="2286000" lvl="4" indent="-228600" rtl="0">
              <a:spcBef>
                <a:spcPts val="400"/>
              </a:spcBef>
              <a:spcAft>
                <a:spcPts val="0"/>
              </a:spcAft>
              <a:buSzPts val="1600"/>
              <a:buNone/>
              <a:defRPr sz="1600"/>
            </a:lvl5pPr>
            <a:lvl6pPr marL="2743200" lvl="5" indent="-228600" rtl="0">
              <a:spcBef>
                <a:spcPts val="400"/>
              </a:spcBef>
              <a:spcAft>
                <a:spcPts val="0"/>
              </a:spcAft>
              <a:buSzPts val="1600"/>
              <a:buNone/>
              <a:defRPr sz="1600"/>
            </a:lvl6pPr>
            <a:lvl7pPr marL="3200400" lvl="6" indent="-228600" rtl="0">
              <a:spcBef>
                <a:spcPts val="400"/>
              </a:spcBef>
              <a:spcAft>
                <a:spcPts val="0"/>
              </a:spcAft>
              <a:buSzPts val="1600"/>
              <a:buNone/>
              <a:defRPr sz="1600"/>
            </a:lvl7pPr>
            <a:lvl8pPr marL="3657600" lvl="7" indent="-228600" rtl="0">
              <a:spcBef>
                <a:spcPts val="400"/>
              </a:spcBef>
              <a:spcAft>
                <a:spcPts val="0"/>
              </a:spcAft>
              <a:buSzPts val="1600"/>
              <a:buNone/>
              <a:defRPr sz="1600"/>
            </a:lvl8pPr>
            <a:lvl9pPr marL="4114800" lvl="8" indent="-228600" rtl="0">
              <a:spcBef>
                <a:spcPts val="400"/>
              </a:spcBef>
              <a:spcAft>
                <a:spcPts val="400"/>
              </a:spcAft>
              <a:buSzPts val="1600"/>
              <a:buNone/>
              <a:defRPr sz="1600"/>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2: Title, text, image — two column, left">
  <p:cSld name="Placeholder 05">
    <p:spTree>
      <p:nvGrpSpPr>
        <p:cNvPr id="1" name="Shape 1225"/>
        <p:cNvGrpSpPr/>
        <p:nvPr/>
      </p:nvGrpSpPr>
      <p:grpSpPr>
        <a:xfrm>
          <a:off x="0" y="0"/>
          <a:ext cx="0" cy="0"/>
          <a:chOff x="0" y="0"/>
          <a:chExt cx="0" cy="0"/>
        </a:xfrm>
      </p:grpSpPr>
      <p:pic>
        <p:nvPicPr>
          <p:cNvPr id="1226" name="Google Shape;1226;p78"/>
          <p:cNvPicPr preferRelativeResize="0"/>
          <p:nvPr/>
        </p:nvPicPr>
        <p:blipFill rotWithShape="1">
          <a:blip r:embed="rId2">
            <a:alphaModFix/>
          </a:blip>
          <a:srcRect l="56549" t="4415" r="-832"/>
          <a:stretch/>
        </p:blipFill>
        <p:spPr>
          <a:xfrm>
            <a:off x="5094675" y="225025"/>
            <a:ext cx="3819602" cy="4307700"/>
          </a:xfrm>
          <a:prstGeom prst="rect">
            <a:avLst/>
          </a:prstGeom>
          <a:noFill/>
          <a:ln w="19050" cap="flat" cmpd="sng">
            <a:solidFill>
              <a:schemeClr val="accent1"/>
            </a:solidFill>
            <a:prstDash val="solid"/>
            <a:round/>
            <a:headEnd type="none" w="sm" len="sm"/>
            <a:tailEnd type="none" w="sm" len="sm"/>
          </a:ln>
        </p:spPr>
      </p:pic>
      <p:sp>
        <p:nvSpPr>
          <p:cNvPr id="1227" name="Google Shape;1227;p78"/>
          <p:cNvSpPr txBox="1">
            <a:spLocks noGrp="1"/>
          </p:cNvSpPr>
          <p:nvPr>
            <p:ph type="body" idx="1"/>
          </p:nvPr>
        </p:nvSpPr>
        <p:spPr>
          <a:xfrm>
            <a:off x="871703" y="1864025"/>
            <a:ext cx="3576600" cy="5892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
        <p:nvSpPr>
          <p:cNvPr id="1228" name="Google Shape;1228;p78"/>
          <p:cNvSpPr txBox="1">
            <a:spLocks noGrp="1"/>
          </p:cNvSpPr>
          <p:nvPr>
            <p:ph type="title"/>
          </p:nvPr>
        </p:nvSpPr>
        <p:spPr>
          <a:xfrm>
            <a:off x="853600" y="892525"/>
            <a:ext cx="3245700" cy="6651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1229" name="Google Shape;1229;p78"/>
          <p:cNvSpPr>
            <a:spLocks noGrp="1"/>
          </p:cNvSpPr>
          <p:nvPr>
            <p:ph type="pic" idx="2"/>
          </p:nvPr>
        </p:nvSpPr>
        <p:spPr>
          <a:xfrm>
            <a:off x="5362575" y="466725"/>
            <a:ext cx="3781500" cy="38481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2: Title, text, image — two column, left">
  <p:cSld name="Placeholder 06">
    <p:spTree>
      <p:nvGrpSpPr>
        <p:cNvPr id="1" name="Shape 1230"/>
        <p:cNvGrpSpPr/>
        <p:nvPr/>
      </p:nvGrpSpPr>
      <p:grpSpPr>
        <a:xfrm>
          <a:off x="0" y="0"/>
          <a:ext cx="0" cy="0"/>
          <a:chOff x="0" y="0"/>
          <a:chExt cx="0" cy="0"/>
        </a:xfrm>
      </p:grpSpPr>
      <p:sp>
        <p:nvSpPr>
          <p:cNvPr id="1231" name="Google Shape;1231;p79"/>
          <p:cNvSpPr>
            <a:spLocks noGrp="1"/>
          </p:cNvSpPr>
          <p:nvPr>
            <p:ph type="pic" idx="2"/>
          </p:nvPr>
        </p:nvSpPr>
        <p:spPr>
          <a:xfrm>
            <a:off x="4208300" y="0"/>
            <a:ext cx="4935900" cy="2265600"/>
          </a:xfrm>
          <a:prstGeom prst="rect">
            <a:avLst/>
          </a:prstGeom>
          <a:solidFill>
            <a:srgbClr val="BFBFBF"/>
          </a:solidFill>
          <a:ln>
            <a:noFill/>
          </a:ln>
        </p:spPr>
      </p:sp>
      <p:sp>
        <p:nvSpPr>
          <p:cNvPr id="1232" name="Google Shape;1232;p79"/>
          <p:cNvSpPr txBox="1">
            <a:spLocks noGrp="1"/>
          </p:cNvSpPr>
          <p:nvPr>
            <p:ph type="body" idx="1"/>
          </p:nvPr>
        </p:nvSpPr>
        <p:spPr>
          <a:xfrm>
            <a:off x="443000" y="1435925"/>
            <a:ext cx="3223200" cy="8181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
        <p:nvSpPr>
          <p:cNvPr id="1233" name="Google Shape;1233;p79"/>
          <p:cNvSpPr txBox="1">
            <a:spLocks noGrp="1"/>
          </p:cNvSpPr>
          <p:nvPr>
            <p:ph type="title"/>
          </p:nvPr>
        </p:nvSpPr>
        <p:spPr>
          <a:xfrm>
            <a:off x="424925" y="511525"/>
            <a:ext cx="3223200" cy="3726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1234" name="Google Shape;1234;p79"/>
          <p:cNvSpPr txBox="1"/>
          <p:nvPr/>
        </p:nvSpPr>
        <p:spPr>
          <a:xfrm>
            <a:off x="0" y="0"/>
            <a:ext cx="311700" cy="2253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2: Title, text, image — two column, right">
  <p:cSld name="Placeholder 07">
    <p:spTree>
      <p:nvGrpSpPr>
        <p:cNvPr id="1" name="Shape 1235"/>
        <p:cNvGrpSpPr/>
        <p:nvPr/>
      </p:nvGrpSpPr>
      <p:grpSpPr>
        <a:xfrm>
          <a:off x="0" y="0"/>
          <a:ext cx="0" cy="0"/>
          <a:chOff x="0" y="0"/>
          <a:chExt cx="0" cy="0"/>
        </a:xfrm>
      </p:grpSpPr>
      <p:sp>
        <p:nvSpPr>
          <p:cNvPr id="1236" name="Google Shape;1236;p80"/>
          <p:cNvSpPr txBox="1"/>
          <p:nvPr/>
        </p:nvSpPr>
        <p:spPr>
          <a:xfrm>
            <a:off x="0" y="0"/>
            <a:ext cx="46707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7" name="Google Shape;1237;p80"/>
          <p:cNvSpPr>
            <a:spLocks noGrp="1"/>
          </p:cNvSpPr>
          <p:nvPr>
            <p:ph type="pic" idx="2"/>
          </p:nvPr>
        </p:nvSpPr>
        <p:spPr>
          <a:xfrm>
            <a:off x="723150" y="641175"/>
            <a:ext cx="3354300" cy="3813300"/>
          </a:xfrm>
          <a:prstGeom prst="rect">
            <a:avLst/>
          </a:prstGeom>
          <a:solidFill>
            <a:srgbClr val="BFBFBF"/>
          </a:solidFill>
          <a:ln>
            <a:noFill/>
          </a:ln>
        </p:spPr>
      </p:sp>
      <p:sp>
        <p:nvSpPr>
          <p:cNvPr id="1238" name="Google Shape;1238;p80"/>
          <p:cNvSpPr txBox="1">
            <a:spLocks noGrp="1"/>
          </p:cNvSpPr>
          <p:nvPr>
            <p:ph type="body" idx="1"/>
          </p:nvPr>
        </p:nvSpPr>
        <p:spPr>
          <a:xfrm>
            <a:off x="5067704" y="1940225"/>
            <a:ext cx="3765300" cy="8676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
        <p:nvSpPr>
          <p:cNvPr id="1239" name="Google Shape;1239;p80"/>
          <p:cNvSpPr txBox="1">
            <a:spLocks noGrp="1"/>
          </p:cNvSpPr>
          <p:nvPr>
            <p:ph type="title"/>
          </p:nvPr>
        </p:nvSpPr>
        <p:spPr>
          <a:xfrm>
            <a:off x="5044600" y="968725"/>
            <a:ext cx="3765300" cy="7179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2: Featured layout">
  <p:cSld name="Placeholder 08">
    <p:spTree>
      <p:nvGrpSpPr>
        <p:cNvPr id="1" name="Shape 1240"/>
        <p:cNvGrpSpPr/>
        <p:nvPr/>
      </p:nvGrpSpPr>
      <p:grpSpPr>
        <a:xfrm>
          <a:off x="0" y="0"/>
          <a:ext cx="0" cy="0"/>
          <a:chOff x="0" y="0"/>
          <a:chExt cx="0" cy="0"/>
        </a:xfrm>
      </p:grpSpPr>
      <p:sp>
        <p:nvSpPr>
          <p:cNvPr id="1241" name="Google Shape;1241;p81"/>
          <p:cNvSpPr txBox="1">
            <a:spLocks noGrp="1"/>
          </p:cNvSpPr>
          <p:nvPr>
            <p:ph type="body" idx="1"/>
          </p:nvPr>
        </p:nvSpPr>
        <p:spPr>
          <a:xfrm>
            <a:off x="853600" y="922550"/>
            <a:ext cx="5763600" cy="6162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
        <p:nvSpPr>
          <p:cNvPr id="1242" name="Google Shape;1242;p81"/>
          <p:cNvSpPr>
            <a:spLocks noGrp="1"/>
          </p:cNvSpPr>
          <p:nvPr>
            <p:ph type="pic" idx="2"/>
          </p:nvPr>
        </p:nvSpPr>
        <p:spPr>
          <a:xfrm>
            <a:off x="953861" y="1795838"/>
            <a:ext cx="1268400" cy="1268400"/>
          </a:xfrm>
          <a:prstGeom prst="ellipse">
            <a:avLst/>
          </a:prstGeom>
          <a:solidFill>
            <a:srgbClr val="BFBFBF"/>
          </a:solidFill>
          <a:ln>
            <a:noFill/>
          </a:ln>
        </p:spPr>
      </p:sp>
      <p:sp>
        <p:nvSpPr>
          <p:cNvPr id="1243" name="Google Shape;1243;p81"/>
          <p:cNvSpPr>
            <a:spLocks noGrp="1"/>
          </p:cNvSpPr>
          <p:nvPr>
            <p:ph type="pic" idx="3"/>
          </p:nvPr>
        </p:nvSpPr>
        <p:spPr>
          <a:xfrm>
            <a:off x="3045985" y="1795838"/>
            <a:ext cx="1268400" cy="1268400"/>
          </a:xfrm>
          <a:prstGeom prst="ellipse">
            <a:avLst/>
          </a:prstGeom>
          <a:solidFill>
            <a:srgbClr val="BFBFBF"/>
          </a:solidFill>
          <a:ln>
            <a:noFill/>
          </a:ln>
        </p:spPr>
      </p:sp>
      <p:sp>
        <p:nvSpPr>
          <p:cNvPr id="1244" name="Google Shape;1244;p81"/>
          <p:cNvSpPr>
            <a:spLocks noGrp="1"/>
          </p:cNvSpPr>
          <p:nvPr>
            <p:ph type="pic" idx="4"/>
          </p:nvPr>
        </p:nvSpPr>
        <p:spPr>
          <a:xfrm>
            <a:off x="5138109" y="1795838"/>
            <a:ext cx="1268400" cy="1268400"/>
          </a:xfrm>
          <a:prstGeom prst="ellipse">
            <a:avLst/>
          </a:prstGeom>
          <a:solidFill>
            <a:srgbClr val="BFBFBF"/>
          </a:solidFill>
          <a:ln>
            <a:noFill/>
          </a:ln>
        </p:spPr>
      </p:sp>
      <p:sp>
        <p:nvSpPr>
          <p:cNvPr id="1245" name="Google Shape;1245;p81"/>
          <p:cNvSpPr>
            <a:spLocks noGrp="1"/>
          </p:cNvSpPr>
          <p:nvPr>
            <p:ph type="pic" idx="5"/>
          </p:nvPr>
        </p:nvSpPr>
        <p:spPr>
          <a:xfrm>
            <a:off x="7230234" y="1795838"/>
            <a:ext cx="1268400" cy="1268400"/>
          </a:xfrm>
          <a:prstGeom prst="ellipse">
            <a:avLst/>
          </a:prstGeom>
          <a:solidFill>
            <a:srgbClr val="BFBFBF"/>
          </a:solidFill>
          <a:ln>
            <a:noFill/>
          </a:ln>
        </p:spPr>
      </p:sp>
      <p:sp>
        <p:nvSpPr>
          <p:cNvPr id="1246" name="Google Shape;1246;p81"/>
          <p:cNvSpPr txBox="1"/>
          <p:nvPr/>
        </p:nvSpPr>
        <p:spPr>
          <a:xfrm>
            <a:off x="0" y="0"/>
            <a:ext cx="9144000" cy="315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47" name="Google Shape;1247;p81"/>
          <p:cNvSpPr txBox="1">
            <a:spLocks noGrp="1"/>
          </p:cNvSpPr>
          <p:nvPr>
            <p:ph type="body" idx="6"/>
          </p:nvPr>
        </p:nvSpPr>
        <p:spPr>
          <a:xfrm>
            <a:off x="838200" y="3260844"/>
            <a:ext cx="1562100" cy="8676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
        <p:nvSpPr>
          <p:cNvPr id="1248" name="Google Shape;1248;p81"/>
          <p:cNvSpPr txBox="1">
            <a:spLocks noGrp="1"/>
          </p:cNvSpPr>
          <p:nvPr>
            <p:ph type="title"/>
          </p:nvPr>
        </p:nvSpPr>
        <p:spPr>
          <a:xfrm>
            <a:off x="853600" y="511525"/>
            <a:ext cx="5523000" cy="3726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1249" name="Google Shape;1249;p81"/>
          <p:cNvSpPr txBox="1">
            <a:spLocks noGrp="1"/>
          </p:cNvSpPr>
          <p:nvPr>
            <p:ph type="body" idx="7"/>
          </p:nvPr>
        </p:nvSpPr>
        <p:spPr>
          <a:xfrm>
            <a:off x="2934616" y="3260844"/>
            <a:ext cx="1562100" cy="8676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
        <p:nvSpPr>
          <p:cNvPr id="1250" name="Google Shape;1250;p81"/>
          <p:cNvSpPr txBox="1">
            <a:spLocks noGrp="1"/>
          </p:cNvSpPr>
          <p:nvPr>
            <p:ph type="body" idx="8"/>
          </p:nvPr>
        </p:nvSpPr>
        <p:spPr>
          <a:xfrm>
            <a:off x="5031033" y="3260844"/>
            <a:ext cx="1562100" cy="8676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
        <p:nvSpPr>
          <p:cNvPr id="1251" name="Google Shape;1251;p81"/>
          <p:cNvSpPr txBox="1">
            <a:spLocks noGrp="1"/>
          </p:cNvSpPr>
          <p:nvPr>
            <p:ph type="body" idx="9"/>
          </p:nvPr>
        </p:nvSpPr>
        <p:spPr>
          <a:xfrm>
            <a:off x="7127450" y="3260844"/>
            <a:ext cx="1562100" cy="8676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2: Title, text, image — two column, right">
  <p:cSld name="Placeholder 10">
    <p:spTree>
      <p:nvGrpSpPr>
        <p:cNvPr id="1" name="Shape 1252"/>
        <p:cNvGrpSpPr/>
        <p:nvPr/>
      </p:nvGrpSpPr>
      <p:grpSpPr>
        <a:xfrm>
          <a:off x="0" y="0"/>
          <a:ext cx="0" cy="0"/>
          <a:chOff x="0" y="0"/>
          <a:chExt cx="0" cy="0"/>
        </a:xfrm>
      </p:grpSpPr>
      <p:sp>
        <p:nvSpPr>
          <p:cNvPr id="1253" name="Google Shape;1253;p82"/>
          <p:cNvSpPr txBox="1"/>
          <p:nvPr/>
        </p:nvSpPr>
        <p:spPr>
          <a:xfrm>
            <a:off x="3896915" y="0"/>
            <a:ext cx="50172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54" name="Google Shape;1254;p82"/>
          <p:cNvSpPr>
            <a:spLocks noGrp="1"/>
          </p:cNvSpPr>
          <p:nvPr>
            <p:ph type="pic" idx="2"/>
          </p:nvPr>
        </p:nvSpPr>
        <p:spPr>
          <a:xfrm>
            <a:off x="424925" y="445325"/>
            <a:ext cx="2942700" cy="4068300"/>
          </a:xfrm>
          <a:prstGeom prst="rect">
            <a:avLst/>
          </a:prstGeom>
          <a:solidFill>
            <a:srgbClr val="BFBFBF"/>
          </a:solidFill>
          <a:ln>
            <a:noFill/>
          </a:ln>
        </p:spPr>
      </p:sp>
      <p:sp>
        <p:nvSpPr>
          <p:cNvPr id="1255" name="Google Shape;1255;p82"/>
          <p:cNvSpPr txBox="1">
            <a:spLocks noGrp="1"/>
          </p:cNvSpPr>
          <p:nvPr>
            <p:ph type="body" idx="1"/>
          </p:nvPr>
        </p:nvSpPr>
        <p:spPr>
          <a:xfrm>
            <a:off x="4610696" y="1711625"/>
            <a:ext cx="3796500" cy="8676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
        <p:nvSpPr>
          <p:cNvPr id="1256" name="Google Shape;1256;p82"/>
          <p:cNvSpPr txBox="1">
            <a:spLocks noGrp="1"/>
          </p:cNvSpPr>
          <p:nvPr>
            <p:ph type="title"/>
          </p:nvPr>
        </p:nvSpPr>
        <p:spPr>
          <a:xfrm>
            <a:off x="4587400" y="740125"/>
            <a:ext cx="3796500" cy="7179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2: Title, text, image — three column, left">
  <p:cSld name="Placeholder 13">
    <p:spTree>
      <p:nvGrpSpPr>
        <p:cNvPr id="1" name="Shape 1257"/>
        <p:cNvGrpSpPr/>
        <p:nvPr/>
      </p:nvGrpSpPr>
      <p:grpSpPr>
        <a:xfrm>
          <a:off x="0" y="0"/>
          <a:ext cx="0" cy="0"/>
          <a:chOff x="0" y="0"/>
          <a:chExt cx="0" cy="0"/>
        </a:xfrm>
      </p:grpSpPr>
      <p:sp>
        <p:nvSpPr>
          <p:cNvPr id="1258" name="Google Shape;1258;p83"/>
          <p:cNvSpPr txBox="1"/>
          <p:nvPr/>
        </p:nvSpPr>
        <p:spPr>
          <a:xfrm>
            <a:off x="6600825" y="0"/>
            <a:ext cx="25431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59" name="Google Shape;1259;p83"/>
          <p:cNvSpPr>
            <a:spLocks noGrp="1"/>
          </p:cNvSpPr>
          <p:nvPr>
            <p:ph type="pic" idx="2"/>
          </p:nvPr>
        </p:nvSpPr>
        <p:spPr>
          <a:xfrm>
            <a:off x="4627800" y="506250"/>
            <a:ext cx="2736900" cy="1926300"/>
          </a:xfrm>
          <a:prstGeom prst="rect">
            <a:avLst/>
          </a:prstGeom>
          <a:solidFill>
            <a:srgbClr val="BFBFBF"/>
          </a:solidFill>
          <a:ln>
            <a:noFill/>
          </a:ln>
        </p:spPr>
      </p:sp>
      <p:sp>
        <p:nvSpPr>
          <p:cNvPr id="1260" name="Google Shape;1260;p83"/>
          <p:cNvSpPr>
            <a:spLocks noGrp="1"/>
          </p:cNvSpPr>
          <p:nvPr>
            <p:ph type="pic" idx="3"/>
          </p:nvPr>
        </p:nvSpPr>
        <p:spPr>
          <a:xfrm>
            <a:off x="4627800" y="2473068"/>
            <a:ext cx="2736900" cy="1885800"/>
          </a:xfrm>
          <a:prstGeom prst="rect">
            <a:avLst/>
          </a:prstGeom>
          <a:solidFill>
            <a:srgbClr val="BFBFBF"/>
          </a:solidFill>
          <a:ln>
            <a:noFill/>
          </a:ln>
        </p:spPr>
      </p:sp>
      <p:sp>
        <p:nvSpPr>
          <p:cNvPr id="1261" name="Google Shape;1261;p83"/>
          <p:cNvSpPr>
            <a:spLocks noGrp="1"/>
          </p:cNvSpPr>
          <p:nvPr>
            <p:ph type="pic" idx="4"/>
          </p:nvPr>
        </p:nvSpPr>
        <p:spPr>
          <a:xfrm>
            <a:off x="7421998" y="506251"/>
            <a:ext cx="1371900" cy="3852600"/>
          </a:xfrm>
          <a:prstGeom prst="rect">
            <a:avLst/>
          </a:prstGeom>
          <a:solidFill>
            <a:srgbClr val="BFBFBF"/>
          </a:solidFill>
          <a:ln>
            <a:noFill/>
          </a:ln>
        </p:spPr>
      </p:sp>
      <p:sp>
        <p:nvSpPr>
          <p:cNvPr id="1262" name="Google Shape;1262;p83"/>
          <p:cNvSpPr txBox="1">
            <a:spLocks noGrp="1"/>
          </p:cNvSpPr>
          <p:nvPr>
            <p:ph type="body" idx="1"/>
          </p:nvPr>
        </p:nvSpPr>
        <p:spPr>
          <a:xfrm>
            <a:off x="424926" y="1703600"/>
            <a:ext cx="3241200" cy="8676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
        <p:nvSpPr>
          <p:cNvPr id="1263" name="Google Shape;1263;p83"/>
          <p:cNvSpPr txBox="1">
            <a:spLocks noGrp="1"/>
          </p:cNvSpPr>
          <p:nvPr>
            <p:ph type="title"/>
          </p:nvPr>
        </p:nvSpPr>
        <p:spPr>
          <a:xfrm>
            <a:off x="424925" y="884250"/>
            <a:ext cx="3241200" cy="7179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400"/>
              <a:buNone/>
              <a:defRPr sz="2400"/>
            </a:lvl1pPr>
            <a:lvl2pPr lvl="1" rtl="0">
              <a:lnSpc>
                <a:spcPct val="90000"/>
              </a:lnSpc>
              <a:spcBef>
                <a:spcPts val="400"/>
              </a:spcBef>
              <a:spcAft>
                <a:spcPts val="0"/>
              </a:spcAft>
              <a:buSzPts val="2400"/>
              <a:buNone/>
              <a:defRPr sz="2400"/>
            </a:lvl2pPr>
            <a:lvl3pPr lvl="2" rtl="0">
              <a:lnSpc>
                <a:spcPct val="90000"/>
              </a:lnSpc>
              <a:spcBef>
                <a:spcPts val="400"/>
              </a:spcBef>
              <a:spcAft>
                <a:spcPts val="0"/>
              </a:spcAft>
              <a:buSzPts val="2400"/>
              <a:buNone/>
              <a:defRPr sz="2400"/>
            </a:lvl3pPr>
            <a:lvl4pPr lvl="3" rtl="0">
              <a:lnSpc>
                <a:spcPct val="90000"/>
              </a:lnSpc>
              <a:spcBef>
                <a:spcPts val="400"/>
              </a:spcBef>
              <a:spcAft>
                <a:spcPts val="0"/>
              </a:spcAft>
              <a:buSzPts val="2400"/>
              <a:buNone/>
              <a:defRPr sz="2400"/>
            </a:lvl4pPr>
            <a:lvl5pPr lvl="4" rtl="0">
              <a:lnSpc>
                <a:spcPct val="90000"/>
              </a:lnSpc>
              <a:spcBef>
                <a:spcPts val="400"/>
              </a:spcBef>
              <a:spcAft>
                <a:spcPts val="0"/>
              </a:spcAft>
              <a:buSzPts val="2400"/>
              <a:buNone/>
              <a:defRPr sz="2400"/>
            </a:lvl5pPr>
            <a:lvl6pPr lvl="5" rtl="0">
              <a:lnSpc>
                <a:spcPct val="90000"/>
              </a:lnSpc>
              <a:spcBef>
                <a:spcPts val="400"/>
              </a:spcBef>
              <a:spcAft>
                <a:spcPts val="0"/>
              </a:spcAft>
              <a:buSzPts val="2400"/>
              <a:buNone/>
              <a:defRPr sz="2400"/>
            </a:lvl6pPr>
            <a:lvl7pPr lvl="6" rtl="0">
              <a:lnSpc>
                <a:spcPct val="90000"/>
              </a:lnSpc>
              <a:spcBef>
                <a:spcPts val="400"/>
              </a:spcBef>
              <a:spcAft>
                <a:spcPts val="0"/>
              </a:spcAft>
              <a:buSzPts val="2400"/>
              <a:buNone/>
              <a:defRPr sz="2400"/>
            </a:lvl7pPr>
            <a:lvl8pPr lvl="7" rtl="0">
              <a:lnSpc>
                <a:spcPct val="90000"/>
              </a:lnSpc>
              <a:spcBef>
                <a:spcPts val="400"/>
              </a:spcBef>
              <a:spcAft>
                <a:spcPts val="0"/>
              </a:spcAft>
              <a:buSzPts val="2400"/>
              <a:buNone/>
              <a:defRPr sz="2400"/>
            </a:lvl8pPr>
            <a:lvl9pPr lvl="8" rtl="0">
              <a:lnSpc>
                <a:spcPct val="90000"/>
              </a:lnSpc>
              <a:spcBef>
                <a:spcPts val="400"/>
              </a:spcBef>
              <a:spcAft>
                <a:spcPts val="400"/>
              </a:spcAft>
              <a:buSzPts val="2400"/>
              <a:buNone/>
              <a:defRPr sz="24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2: Title, text, image — two column, left">
  <p:cSld name="Placeholder 14">
    <p:spTree>
      <p:nvGrpSpPr>
        <p:cNvPr id="1" name="Shape 1264"/>
        <p:cNvGrpSpPr/>
        <p:nvPr/>
      </p:nvGrpSpPr>
      <p:grpSpPr>
        <a:xfrm>
          <a:off x="0" y="0"/>
          <a:ext cx="0" cy="0"/>
          <a:chOff x="0" y="0"/>
          <a:chExt cx="0" cy="0"/>
        </a:xfrm>
      </p:grpSpPr>
      <p:pic>
        <p:nvPicPr>
          <p:cNvPr id="1265" name="Google Shape;1265;p84"/>
          <p:cNvPicPr preferRelativeResize="0"/>
          <p:nvPr/>
        </p:nvPicPr>
        <p:blipFill rotWithShape="1">
          <a:blip r:embed="rId2">
            <a:alphaModFix/>
          </a:blip>
          <a:srcRect l="92733" r="-833"/>
          <a:stretch/>
        </p:blipFill>
        <p:spPr>
          <a:xfrm>
            <a:off x="6993600" y="-2225"/>
            <a:ext cx="740700" cy="5147949"/>
          </a:xfrm>
          <a:prstGeom prst="rect">
            <a:avLst/>
          </a:prstGeom>
          <a:noFill/>
          <a:ln>
            <a:noFill/>
          </a:ln>
        </p:spPr>
      </p:pic>
      <p:sp>
        <p:nvSpPr>
          <p:cNvPr id="1266" name="Google Shape;1266;p84"/>
          <p:cNvSpPr txBox="1"/>
          <p:nvPr/>
        </p:nvSpPr>
        <p:spPr>
          <a:xfrm>
            <a:off x="7717631" y="0"/>
            <a:ext cx="1426500" cy="51435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67" name="Google Shape;1267;p84"/>
          <p:cNvSpPr>
            <a:spLocks noGrp="1"/>
          </p:cNvSpPr>
          <p:nvPr>
            <p:ph type="pic" idx="2"/>
          </p:nvPr>
        </p:nvSpPr>
        <p:spPr>
          <a:xfrm>
            <a:off x="5453775" y="429075"/>
            <a:ext cx="3265200" cy="4286700"/>
          </a:xfrm>
          <a:prstGeom prst="rect">
            <a:avLst/>
          </a:prstGeom>
          <a:solidFill>
            <a:srgbClr val="BFBFBF"/>
          </a:solidFill>
          <a:ln>
            <a:noFill/>
          </a:ln>
        </p:spPr>
      </p:sp>
      <p:sp>
        <p:nvSpPr>
          <p:cNvPr id="1268" name="Google Shape;1268;p84"/>
          <p:cNvSpPr txBox="1">
            <a:spLocks noGrp="1"/>
          </p:cNvSpPr>
          <p:nvPr>
            <p:ph type="body" idx="1"/>
          </p:nvPr>
        </p:nvSpPr>
        <p:spPr>
          <a:xfrm>
            <a:off x="845300" y="1748275"/>
            <a:ext cx="3349800" cy="30792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600"/>
              <a:buNone/>
              <a:defRPr sz="1600"/>
            </a:lvl1pPr>
            <a:lvl2pPr marL="914400" lvl="1" indent="-228600" rtl="0">
              <a:spcBef>
                <a:spcPts val="400"/>
              </a:spcBef>
              <a:spcAft>
                <a:spcPts val="0"/>
              </a:spcAft>
              <a:buSzPts val="1600"/>
              <a:buNone/>
              <a:defRPr/>
            </a:lvl2pPr>
            <a:lvl3pPr marL="1371600" lvl="2" indent="-228600" rtl="0">
              <a:spcBef>
                <a:spcPts val="400"/>
              </a:spcBef>
              <a:spcAft>
                <a:spcPts val="0"/>
              </a:spcAft>
              <a:buSzPts val="1600"/>
              <a:buNone/>
              <a:defRPr/>
            </a:lvl3pPr>
            <a:lvl4pPr marL="1828800" lvl="3" indent="-228600" rtl="0">
              <a:spcBef>
                <a:spcPts val="400"/>
              </a:spcBef>
              <a:spcAft>
                <a:spcPts val="0"/>
              </a:spcAft>
              <a:buSzPts val="1600"/>
              <a:buNone/>
              <a:defRPr sz="1600"/>
            </a:lvl4pPr>
            <a:lvl5pPr marL="2286000" lvl="4" indent="-228600" rtl="0">
              <a:spcBef>
                <a:spcPts val="400"/>
              </a:spcBef>
              <a:spcAft>
                <a:spcPts val="0"/>
              </a:spcAft>
              <a:buSzPts val="1600"/>
              <a:buNone/>
              <a:defRPr sz="1600"/>
            </a:lvl5pPr>
            <a:lvl6pPr marL="2743200" lvl="5" indent="-228600" rtl="0">
              <a:spcBef>
                <a:spcPts val="400"/>
              </a:spcBef>
              <a:spcAft>
                <a:spcPts val="0"/>
              </a:spcAft>
              <a:buSzPts val="1600"/>
              <a:buNone/>
              <a:defRPr sz="1600"/>
            </a:lvl6pPr>
            <a:lvl7pPr marL="3200400" lvl="6" indent="-228600" rtl="0">
              <a:spcBef>
                <a:spcPts val="400"/>
              </a:spcBef>
              <a:spcAft>
                <a:spcPts val="0"/>
              </a:spcAft>
              <a:buSzPts val="1600"/>
              <a:buNone/>
              <a:defRPr sz="1600"/>
            </a:lvl7pPr>
            <a:lvl8pPr marL="3657600" lvl="7" indent="-228600" rtl="0">
              <a:spcBef>
                <a:spcPts val="400"/>
              </a:spcBef>
              <a:spcAft>
                <a:spcPts val="0"/>
              </a:spcAft>
              <a:buSzPts val="1600"/>
              <a:buNone/>
              <a:defRPr sz="1600"/>
            </a:lvl8pPr>
            <a:lvl9pPr marL="4114800" lvl="8" indent="-228600" rtl="0">
              <a:spcBef>
                <a:spcPts val="400"/>
              </a:spcBef>
              <a:spcAft>
                <a:spcPts val="400"/>
              </a:spcAft>
              <a:buSzPts val="1600"/>
              <a:buNone/>
              <a:defRPr sz="1600"/>
            </a:lvl9pPr>
          </a:lstStyle>
          <a:p>
            <a:endParaRPr/>
          </a:p>
        </p:txBody>
      </p:sp>
      <p:sp>
        <p:nvSpPr>
          <p:cNvPr id="1269" name="Google Shape;1269;p84"/>
          <p:cNvSpPr txBox="1">
            <a:spLocks noGrp="1"/>
          </p:cNvSpPr>
          <p:nvPr>
            <p:ph type="title"/>
          </p:nvPr>
        </p:nvSpPr>
        <p:spPr>
          <a:xfrm>
            <a:off x="845300" y="861400"/>
            <a:ext cx="2853900" cy="6729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400"/>
              <a:buNone/>
              <a:defRPr sz="2400"/>
            </a:lvl1pPr>
            <a:lvl2pPr lvl="1" rtl="0">
              <a:lnSpc>
                <a:spcPct val="90000"/>
              </a:lnSpc>
              <a:spcBef>
                <a:spcPts val="400"/>
              </a:spcBef>
              <a:spcAft>
                <a:spcPts val="0"/>
              </a:spcAft>
              <a:buSzPts val="2400"/>
              <a:buNone/>
              <a:defRPr sz="2400"/>
            </a:lvl2pPr>
            <a:lvl3pPr lvl="2" rtl="0">
              <a:lnSpc>
                <a:spcPct val="90000"/>
              </a:lnSpc>
              <a:spcBef>
                <a:spcPts val="400"/>
              </a:spcBef>
              <a:spcAft>
                <a:spcPts val="0"/>
              </a:spcAft>
              <a:buSzPts val="2400"/>
              <a:buNone/>
              <a:defRPr sz="2400"/>
            </a:lvl3pPr>
            <a:lvl4pPr lvl="3" rtl="0">
              <a:lnSpc>
                <a:spcPct val="90000"/>
              </a:lnSpc>
              <a:spcBef>
                <a:spcPts val="400"/>
              </a:spcBef>
              <a:spcAft>
                <a:spcPts val="0"/>
              </a:spcAft>
              <a:buSzPts val="2400"/>
              <a:buNone/>
              <a:defRPr sz="2400"/>
            </a:lvl4pPr>
            <a:lvl5pPr lvl="4" rtl="0">
              <a:lnSpc>
                <a:spcPct val="90000"/>
              </a:lnSpc>
              <a:spcBef>
                <a:spcPts val="400"/>
              </a:spcBef>
              <a:spcAft>
                <a:spcPts val="0"/>
              </a:spcAft>
              <a:buSzPts val="2400"/>
              <a:buNone/>
              <a:defRPr sz="2400"/>
            </a:lvl5pPr>
            <a:lvl6pPr lvl="5" rtl="0">
              <a:lnSpc>
                <a:spcPct val="90000"/>
              </a:lnSpc>
              <a:spcBef>
                <a:spcPts val="400"/>
              </a:spcBef>
              <a:spcAft>
                <a:spcPts val="0"/>
              </a:spcAft>
              <a:buSzPts val="2400"/>
              <a:buNone/>
              <a:defRPr sz="2400"/>
            </a:lvl6pPr>
            <a:lvl7pPr lvl="6" rtl="0">
              <a:lnSpc>
                <a:spcPct val="90000"/>
              </a:lnSpc>
              <a:spcBef>
                <a:spcPts val="400"/>
              </a:spcBef>
              <a:spcAft>
                <a:spcPts val="0"/>
              </a:spcAft>
              <a:buSzPts val="2400"/>
              <a:buNone/>
              <a:defRPr sz="2400"/>
            </a:lvl7pPr>
            <a:lvl8pPr lvl="7" rtl="0">
              <a:lnSpc>
                <a:spcPct val="90000"/>
              </a:lnSpc>
              <a:spcBef>
                <a:spcPts val="400"/>
              </a:spcBef>
              <a:spcAft>
                <a:spcPts val="0"/>
              </a:spcAft>
              <a:buSzPts val="2400"/>
              <a:buNone/>
              <a:defRPr sz="2400"/>
            </a:lvl8pPr>
            <a:lvl9pPr lvl="8" rtl="0">
              <a:lnSpc>
                <a:spcPct val="90000"/>
              </a:lnSpc>
              <a:spcBef>
                <a:spcPts val="400"/>
              </a:spcBef>
              <a:spcAft>
                <a:spcPts val="400"/>
              </a:spcAft>
              <a:buSzPts val="2400"/>
              <a:buNone/>
              <a:defRPr sz="2400"/>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2: Title, text, image — five column, left">
  <p:cSld name="Placeholder 22">
    <p:spTree>
      <p:nvGrpSpPr>
        <p:cNvPr id="1" name="Shape 1270"/>
        <p:cNvGrpSpPr/>
        <p:nvPr/>
      </p:nvGrpSpPr>
      <p:grpSpPr>
        <a:xfrm>
          <a:off x="0" y="0"/>
          <a:ext cx="0" cy="0"/>
          <a:chOff x="0" y="0"/>
          <a:chExt cx="0" cy="0"/>
        </a:xfrm>
      </p:grpSpPr>
      <p:pic>
        <p:nvPicPr>
          <p:cNvPr id="1271" name="Google Shape;1271;p85"/>
          <p:cNvPicPr preferRelativeResize="0"/>
          <p:nvPr/>
        </p:nvPicPr>
        <p:blipFill>
          <a:blip r:embed="rId2">
            <a:alphaModFix/>
          </a:blip>
          <a:stretch>
            <a:fillRect/>
          </a:stretch>
        </p:blipFill>
        <p:spPr>
          <a:xfrm>
            <a:off x="0" y="-2225"/>
            <a:ext cx="9144003" cy="5147949"/>
          </a:xfrm>
          <a:prstGeom prst="rect">
            <a:avLst/>
          </a:prstGeom>
          <a:noFill/>
          <a:ln>
            <a:noFill/>
          </a:ln>
        </p:spPr>
      </p:pic>
      <p:sp>
        <p:nvSpPr>
          <p:cNvPr id="1272" name="Google Shape;1272;p85"/>
          <p:cNvSpPr txBox="1"/>
          <p:nvPr/>
        </p:nvSpPr>
        <p:spPr>
          <a:xfrm>
            <a:off x="229790" y="456009"/>
            <a:ext cx="7453200" cy="39063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73" name="Google Shape;1273;p85"/>
          <p:cNvSpPr>
            <a:spLocks noGrp="1"/>
          </p:cNvSpPr>
          <p:nvPr>
            <p:ph type="pic" idx="2"/>
          </p:nvPr>
        </p:nvSpPr>
        <p:spPr>
          <a:xfrm>
            <a:off x="7668225" y="1149025"/>
            <a:ext cx="1476000" cy="2525700"/>
          </a:xfrm>
          <a:prstGeom prst="rect">
            <a:avLst/>
          </a:prstGeom>
          <a:solidFill>
            <a:srgbClr val="BFBFBF"/>
          </a:solidFill>
          <a:ln>
            <a:noFill/>
          </a:ln>
        </p:spPr>
      </p:sp>
      <p:sp>
        <p:nvSpPr>
          <p:cNvPr id="1274" name="Google Shape;1274;p85"/>
          <p:cNvSpPr>
            <a:spLocks noGrp="1"/>
          </p:cNvSpPr>
          <p:nvPr>
            <p:ph type="pic" idx="3"/>
          </p:nvPr>
        </p:nvSpPr>
        <p:spPr>
          <a:xfrm>
            <a:off x="6192450" y="1149025"/>
            <a:ext cx="1476000" cy="2525700"/>
          </a:xfrm>
          <a:prstGeom prst="rect">
            <a:avLst/>
          </a:prstGeom>
          <a:solidFill>
            <a:srgbClr val="BFBFBF"/>
          </a:solidFill>
          <a:ln>
            <a:noFill/>
          </a:ln>
        </p:spPr>
      </p:sp>
      <p:sp>
        <p:nvSpPr>
          <p:cNvPr id="1275" name="Google Shape;1275;p85"/>
          <p:cNvSpPr>
            <a:spLocks noGrp="1"/>
          </p:cNvSpPr>
          <p:nvPr>
            <p:ph type="pic" idx="4"/>
          </p:nvPr>
        </p:nvSpPr>
        <p:spPr>
          <a:xfrm>
            <a:off x="4716675" y="1149025"/>
            <a:ext cx="1476000" cy="2525700"/>
          </a:xfrm>
          <a:prstGeom prst="rect">
            <a:avLst/>
          </a:prstGeom>
          <a:solidFill>
            <a:srgbClr val="BFBFBF"/>
          </a:solidFill>
          <a:ln>
            <a:noFill/>
          </a:ln>
        </p:spPr>
      </p:sp>
      <p:sp>
        <p:nvSpPr>
          <p:cNvPr id="1276" name="Google Shape;1276;p85"/>
          <p:cNvSpPr>
            <a:spLocks noGrp="1"/>
          </p:cNvSpPr>
          <p:nvPr>
            <p:ph type="pic" idx="5"/>
          </p:nvPr>
        </p:nvSpPr>
        <p:spPr>
          <a:xfrm>
            <a:off x="3240900" y="1149025"/>
            <a:ext cx="1476000" cy="2525700"/>
          </a:xfrm>
          <a:prstGeom prst="rect">
            <a:avLst/>
          </a:prstGeom>
          <a:solidFill>
            <a:srgbClr val="BFBFBF"/>
          </a:solidFill>
          <a:ln>
            <a:noFill/>
          </a:ln>
        </p:spPr>
      </p:sp>
      <p:sp>
        <p:nvSpPr>
          <p:cNvPr id="1277" name="Google Shape;1277;p85"/>
          <p:cNvSpPr txBox="1">
            <a:spLocks noGrp="1"/>
          </p:cNvSpPr>
          <p:nvPr>
            <p:ph type="body" idx="1"/>
          </p:nvPr>
        </p:nvSpPr>
        <p:spPr>
          <a:xfrm>
            <a:off x="563625" y="2321225"/>
            <a:ext cx="2415900" cy="8676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200"/>
              <a:buNone/>
              <a:defRPr sz="1200"/>
            </a:lvl1pPr>
            <a:lvl2pPr marL="914400" lvl="1" indent="-228600" rtl="0">
              <a:spcBef>
                <a:spcPts val="400"/>
              </a:spcBef>
              <a:spcAft>
                <a:spcPts val="0"/>
              </a:spcAft>
              <a:buSzPts val="1200"/>
              <a:buNone/>
              <a:defRPr sz="1200"/>
            </a:lvl2pPr>
            <a:lvl3pPr marL="1371600" lvl="2" indent="-228600" rtl="0">
              <a:spcBef>
                <a:spcPts val="400"/>
              </a:spcBef>
              <a:spcAft>
                <a:spcPts val="0"/>
              </a:spcAft>
              <a:buSzPts val="1200"/>
              <a:buNone/>
              <a:defRPr sz="1200"/>
            </a:lvl3pPr>
            <a:lvl4pPr marL="1828800" lvl="3" indent="-228600" rtl="0">
              <a:spcBef>
                <a:spcPts val="400"/>
              </a:spcBef>
              <a:spcAft>
                <a:spcPts val="0"/>
              </a:spcAft>
              <a:buSzPts val="1200"/>
              <a:buNone/>
              <a:defRPr/>
            </a:lvl4pPr>
            <a:lvl5pPr marL="2286000" lvl="4" indent="-228600" rtl="0">
              <a:spcBef>
                <a:spcPts val="400"/>
              </a:spcBef>
              <a:spcAft>
                <a:spcPts val="0"/>
              </a:spcAft>
              <a:buSzPts val="1200"/>
              <a:buNone/>
              <a:defRPr/>
            </a:lvl5pPr>
            <a:lvl6pPr marL="2743200" lvl="5" indent="-228600" rtl="0">
              <a:spcBef>
                <a:spcPts val="400"/>
              </a:spcBef>
              <a:spcAft>
                <a:spcPts val="0"/>
              </a:spcAft>
              <a:buSzPts val="1200"/>
              <a:buNone/>
              <a:defRPr sz="1200"/>
            </a:lvl6pPr>
            <a:lvl7pPr marL="3200400" lvl="6" indent="-228600" rtl="0">
              <a:spcBef>
                <a:spcPts val="400"/>
              </a:spcBef>
              <a:spcAft>
                <a:spcPts val="0"/>
              </a:spcAft>
              <a:buSzPts val="1200"/>
              <a:buNone/>
              <a:defRPr sz="1200"/>
            </a:lvl7pPr>
            <a:lvl8pPr marL="3657600" lvl="7" indent="-228600" rtl="0">
              <a:spcBef>
                <a:spcPts val="400"/>
              </a:spcBef>
              <a:spcAft>
                <a:spcPts val="0"/>
              </a:spcAft>
              <a:buSzPts val="1200"/>
              <a:buNone/>
              <a:defRPr sz="1200"/>
            </a:lvl8pPr>
            <a:lvl9pPr marL="4114800" lvl="8" indent="-228600" rtl="0">
              <a:spcBef>
                <a:spcPts val="400"/>
              </a:spcBef>
              <a:spcAft>
                <a:spcPts val="400"/>
              </a:spcAft>
              <a:buSzPts val="1200"/>
              <a:buNone/>
              <a:defRPr sz="1200"/>
            </a:lvl9pPr>
          </a:lstStyle>
          <a:p>
            <a:endParaRPr/>
          </a:p>
        </p:txBody>
      </p:sp>
      <p:sp>
        <p:nvSpPr>
          <p:cNvPr id="1278" name="Google Shape;1278;p85"/>
          <p:cNvSpPr txBox="1">
            <a:spLocks noGrp="1"/>
          </p:cNvSpPr>
          <p:nvPr>
            <p:ph type="title"/>
          </p:nvPr>
        </p:nvSpPr>
        <p:spPr>
          <a:xfrm>
            <a:off x="548800" y="1349725"/>
            <a:ext cx="2061600" cy="7179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80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20688" y="263844"/>
            <a:ext cx="8308800" cy="625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2pPr>
            <a:lvl3pPr marR="0" lvl="2"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3pPr>
            <a:lvl4pPr marR="0" lvl="3"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4pPr>
            <a:lvl5pPr marR="0" lvl="4"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5pPr>
            <a:lvl6pPr marR="0" lvl="5"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6pPr>
            <a:lvl7pPr marR="0" lvl="6"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7pPr>
            <a:lvl8pPr marR="0" lvl="7"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8pPr>
            <a:lvl9pPr marR="0" lvl="8" algn="l" rtl="0">
              <a:lnSpc>
                <a:spcPct val="115000"/>
              </a:lnSpc>
              <a:spcBef>
                <a:spcPts val="800"/>
              </a:spcBef>
              <a:spcAft>
                <a:spcPts val="800"/>
              </a:spcAft>
              <a:buClr>
                <a:schemeClr val="dk1"/>
              </a:buClr>
              <a:buSzPts val="3000"/>
              <a:buFont typeface="Arial"/>
              <a:buNone/>
              <a:defRPr sz="3000" b="1" i="0" u="none" strike="noStrike" cap="none">
                <a:solidFill>
                  <a:schemeClr val="dk1"/>
                </a:solidFill>
                <a:latin typeface="Arial"/>
                <a:ea typeface="Arial"/>
                <a:cs typeface="Arial"/>
                <a:sym typeface="Arial"/>
              </a:defRPr>
            </a:lvl9pPr>
          </a:lstStyle>
          <a:p>
            <a:endParaRPr/>
          </a:p>
        </p:txBody>
      </p:sp>
      <p:sp>
        <p:nvSpPr>
          <p:cNvPr id="56" name="Google Shape;56;p14"/>
          <p:cNvSpPr txBox="1">
            <a:spLocks noGrp="1"/>
          </p:cNvSpPr>
          <p:nvPr>
            <p:ph type="body" idx="1"/>
          </p:nvPr>
        </p:nvSpPr>
        <p:spPr>
          <a:xfrm>
            <a:off x="424925" y="884250"/>
            <a:ext cx="8294400" cy="39432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1pPr>
            <a:lvl2pPr marL="914400" marR="0" lvl="1"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1371600" marR="0" lvl="2" indent="-228600" algn="l" rtl="0">
              <a:lnSpc>
                <a:spcPct val="115000"/>
              </a:lnSpc>
              <a:spcBef>
                <a:spcPts val="4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1828800" marR="0" lvl="3"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4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3200400" marR="0" lvl="6"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3657600" marR="0" lvl="7" indent="-228600" algn="l" rtl="0">
              <a:lnSpc>
                <a:spcPct val="115000"/>
              </a:lnSpc>
              <a:spcBef>
                <a:spcPts val="40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4114800" marR="0" lvl="8" indent="-228600" algn="l" rtl="0">
              <a:lnSpc>
                <a:spcPct val="115000"/>
              </a:lnSpc>
              <a:spcBef>
                <a:spcPts val="400"/>
              </a:spcBef>
              <a:spcAft>
                <a:spcPts val="40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endParaRPr/>
          </a:p>
        </p:txBody>
      </p:sp>
      <p:sp>
        <p:nvSpPr>
          <p:cNvPr id="57" name="Google Shape;57;p14"/>
          <p:cNvSpPr txBox="1"/>
          <p:nvPr/>
        </p:nvSpPr>
        <p:spPr>
          <a:xfrm>
            <a:off x="7465849" y="4935583"/>
            <a:ext cx="1428000" cy="228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400"/>
              <a:buFont typeface="Arial"/>
              <a:buNone/>
            </a:pPr>
            <a:r>
              <a:rPr lang="en" sz="400" b="0" i="0" u="none" strike="noStrike" cap="none">
                <a:solidFill>
                  <a:srgbClr val="B7B7B7"/>
                </a:solidFill>
                <a:latin typeface="Arial"/>
                <a:ea typeface="Arial"/>
                <a:cs typeface="Arial"/>
                <a:sym typeface="Arial"/>
              </a:rPr>
              <a:t>Copyright © 202</a:t>
            </a:r>
            <a:r>
              <a:rPr lang="en" sz="400">
                <a:solidFill>
                  <a:srgbClr val="B7B7B7"/>
                </a:solidFill>
              </a:rPr>
              <a:t>2 </a:t>
            </a:r>
            <a:r>
              <a:rPr lang="en" sz="400" b="0" i="0" u="none" strike="noStrike" cap="none">
                <a:solidFill>
                  <a:srgbClr val="B7B7B7"/>
                </a:solidFill>
                <a:latin typeface="Arial"/>
                <a:ea typeface="Arial"/>
                <a:cs typeface="Arial"/>
                <a:sym typeface="Arial"/>
              </a:rPr>
              <a:t>Arizona Board of Regents</a:t>
            </a:r>
            <a:endParaRPr sz="400" b="0" i="0" u="none" strike="noStrike" cap="none">
              <a:solidFill>
                <a:srgbClr val="B7B7B7"/>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60">
          <p15:clr>
            <a:srgbClr val="FF00FF"/>
          </p15:clr>
        </p15:guide>
        <p15:guide id="2" orient="horz" pos="3041">
          <p15:clr>
            <a:srgbClr val="FF00FF"/>
          </p15:clr>
        </p15:guide>
        <p15:guide id="3" orient="horz" pos="199">
          <p15:clr>
            <a:srgbClr val="FF00FF"/>
          </p15:clr>
        </p15:guide>
        <p15:guide id="4" pos="265">
          <p15:clr>
            <a:srgbClr val="FF00FF"/>
          </p15:clr>
        </p15:guide>
        <p15:guide id="5" pos="5480">
          <p15:clr>
            <a:srgbClr val="FF00FF"/>
          </p15:clr>
        </p15:guide>
        <p15:guide id="6" pos="2911">
          <p15:clr>
            <a:srgbClr val="FF00FF"/>
          </p15:clr>
        </p15:guide>
        <p15:guide id="7" orient="horz" pos="1620">
          <p15:clr>
            <a:srgbClr val="00FFFF"/>
          </p15:clr>
        </p15:guide>
        <p15:guide id="8" pos="5544">
          <p15:clr>
            <a:srgbClr val="FF00FF"/>
          </p15:clr>
        </p15:guide>
        <p15:guide id="9" pos="204">
          <p15:clr>
            <a:srgbClr val="FF00FF"/>
          </p15:clr>
        </p15:guide>
        <p15:guide id="10" pos="466">
          <p15:clr>
            <a:srgbClr val="FF00FF"/>
          </p15:clr>
        </p15:guide>
        <p15:guide id="11" pos="531">
          <p15:clr>
            <a:srgbClr val="FF00FF"/>
          </p15:clr>
        </p15:guide>
        <p15:guide id="12" pos="731">
          <p15:clr>
            <a:srgbClr val="FF00FF"/>
          </p15:clr>
        </p15:guide>
        <p15:guide id="13" pos="792">
          <p15:clr>
            <a:srgbClr val="FF00FF"/>
          </p15:clr>
        </p15:guide>
        <p15:guide id="14" pos="993">
          <p15:clr>
            <a:srgbClr val="FF00FF"/>
          </p15:clr>
        </p15:guide>
        <p15:guide id="15" pos="1059">
          <p15:clr>
            <a:srgbClr val="FF00FF"/>
          </p15:clr>
        </p15:guide>
        <p15:guide id="16" pos="1259">
          <p15:clr>
            <a:srgbClr val="FF00FF"/>
          </p15:clr>
        </p15:guide>
        <p15:guide id="17" pos="1319">
          <p15:clr>
            <a:srgbClr val="FF00FF"/>
          </p15:clr>
        </p15:guide>
        <p15:guide id="18" pos="1519">
          <p15:clr>
            <a:srgbClr val="FF00FF"/>
          </p15:clr>
        </p15:guide>
        <p15:guide id="19" pos="1584">
          <p15:clr>
            <a:srgbClr val="FF00FF"/>
          </p15:clr>
        </p15:guide>
        <p15:guide id="20" pos="1786">
          <p15:clr>
            <a:srgbClr val="FF00FF"/>
          </p15:clr>
        </p15:guide>
        <p15:guide id="21" pos="1849">
          <p15:clr>
            <a:srgbClr val="FF00FF"/>
          </p15:clr>
        </p15:guide>
        <p15:guide id="22" pos="2052">
          <p15:clr>
            <a:srgbClr val="FF00FF"/>
          </p15:clr>
        </p15:guide>
        <p15:guide id="23" pos="2114">
          <p15:clr>
            <a:srgbClr val="FF00FF"/>
          </p15:clr>
        </p15:guide>
        <p15:guide id="24" pos="2314">
          <p15:clr>
            <a:srgbClr val="FF00FF"/>
          </p15:clr>
        </p15:guide>
        <p15:guide id="25" pos="2379">
          <p15:clr>
            <a:srgbClr val="FF00FF"/>
          </p15:clr>
        </p15:guide>
        <p15:guide id="26" pos="2576">
          <p15:clr>
            <a:srgbClr val="FF00FF"/>
          </p15:clr>
        </p15:guide>
        <p15:guide id="27" pos="2644">
          <p15:clr>
            <a:srgbClr val="FF00FF"/>
          </p15:clr>
        </p15:guide>
        <p15:guide id="28" pos="2849">
          <p15:clr>
            <a:srgbClr val="FF00FF"/>
          </p15:clr>
        </p15:guide>
        <p15:guide id="29" pos="3113">
          <p15:clr>
            <a:srgbClr val="FF00FF"/>
          </p15:clr>
        </p15:guide>
        <p15:guide id="30" pos="3174">
          <p15:clr>
            <a:srgbClr val="FF00FF"/>
          </p15:clr>
        </p15:guide>
        <p15:guide id="31" pos="3377">
          <p15:clr>
            <a:srgbClr val="FF00FF"/>
          </p15:clr>
        </p15:guide>
        <p15:guide id="32" pos="3437">
          <p15:clr>
            <a:srgbClr val="FF00FF"/>
          </p15:clr>
        </p15:guide>
        <p15:guide id="33" pos="3641">
          <p15:clr>
            <a:srgbClr val="FF00FF"/>
          </p15:clr>
        </p15:guide>
        <p15:guide id="34" pos="3700">
          <p15:clr>
            <a:srgbClr val="FF00FF"/>
          </p15:clr>
        </p15:guide>
        <p15:guide id="35" pos="3904">
          <p15:clr>
            <a:srgbClr val="FF00FF"/>
          </p15:clr>
        </p15:guide>
        <p15:guide id="36" pos="3963">
          <p15:clr>
            <a:srgbClr val="FF00FF"/>
          </p15:clr>
        </p15:guide>
        <p15:guide id="37" pos="4162">
          <p15:clr>
            <a:srgbClr val="FF00FF"/>
          </p15:clr>
        </p15:guide>
        <p15:guide id="38" pos="4230">
          <p15:clr>
            <a:srgbClr val="FF00FF"/>
          </p15:clr>
        </p15:guide>
        <p15:guide id="39" pos="4429">
          <p15:clr>
            <a:srgbClr val="FF00FF"/>
          </p15:clr>
        </p15:guide>
        <p15:guide id="40" pos="4490">
          <p15:clr>
            <a:srgbClr val="FF00FF"/>
          </p15:clr>
        </p15:guide>
        <p15:guide id="41" pos="4695">
          <p15:clr>
            <a:srgbClr val="FF00FF"/>
          </p15:clr>
        </p15:guide>
        <p15:guide id="42" pos="4754">
          <p15:clr>
            <a:srgbClr val="FF00FF"/>
          </p15:clr>
        </p15:guide>
        <p15:guide id="43" pos="4953">
          <p15:clr>
            <a:srgbClr val="FF00FF"/>
          </p15:clr>
        </p15:guide>
        <p15:guide id="44" pos="5017">
          <p15:clr>
            <a:srgbClr val="FF00FF"/>
          </p15:clr>
        </p15:guide>
        <p15:guide id="45" pos="5220">
          <p15:clr>
            <a:srgbClr val="FF00FF"/>
          </p15:clr>
        </p15:guide>
        <p15:guide id="46" pos="5286">
          <p15:clr>
            <a:srgbClr val="FF00FF"/>
          </p15:clr>
        </p15:guide>
        <p15:guide id="47" pos="2880">
          <p15:clr>
            <a:srgbClr val="00FFF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8" Type="http://schemas.openxmlformats.org/officeDocument/2006/relationships/hyperlink" Target="https://towardsdatascience.com/understanding-automatic-text-summarization-1-extractive-methods-8eb512b21ecc" TargetMode="External"/><Relationship Id="rId3" Type="http://schemas.openxmlformats.org/officeDocument/2006/relationships/hyperlink" Target="https://towardsdatascience.com/an-introduction-to-t-sne-with-python-example-5a3a293108d1" TargetMode="External"/><Relationship Id="rId7" Type="http://schemas.openxmlformats.org/officeDocument/2006/relationships/hyperlink" Target="https://towardsdatascience.com/extractive-summarization-using-bert-966e912f4142" TargetMode="External"/><Relationship Id="rId12" Type="http://schemas.openxmlformats.org/officeDocument/2006/relationships/hyperlink" Target="https://towardsdatascience.com/visualising-similarity-clusters-with-interactive-graphs-20a4b2a18534" TargetMode="External"/><Relationship Id="rId2" Type="http://schemas.openxmlformats.org/officeDocument/2006/relationships/hyperlink" Target="http://qwone.com/~jason/20Newsgroups/" TargetMode="External"/><Relationship Id="rId1" Type="http://schemas.openxmlformats.org/officeDocument/2006/relationships/slideLayout" Target="../slideLayouts/slideLayout46.xml"/><Relationship Id="rId6" Type="http://schemas.openxmlformats.org/officeDocument/2006/relationships/hyperlink" Target="https://towardsdatascience.com/bisecting-k-means-algorithm-clustering-in-machine-learning-1bd32be71c1c" TargetMode="External"/><Relationship Id="rId11" Type="http://schemas.openxmlformats.org/officeDocument/2006/relationships/hyperlink" Target="https://medium.com/plotly/nlp-visualisations-for-clear-immediate-insights-into-text-data-and-outputs-9ebfab168d5b" TargetMode="External"/><Relationship Id="rId5" Type="http://schemas.openxmlformats.org/officeDocument/2006/relationships/hyperlink" Target="https://en.wikipedia.org/wiki/Word2vec" TargetMode="External"/><Relationship Id="rId10" Type="http://schemas.openxmlformats.org/officeDocument/2006/relationships/hyperlink" Target="https://nlp.stanford.edu/IR-book/html/htmledition/evaluation-of-clustering-1.html" TargetMode="External"/><Relationship Id="rId4" Type="http://schemas.openxmlformats.org/officeDocument/2006/relationships/hyperlink" Target="https://www.analyticsvidhya.com/blog/2021/06/must-known-techniques-for-text-preprocessing-in-nlp/" TargetMode="External"/><Relationship Id="rId9" Type="http://schemas.openxmlformats.org/officeDocument/2006/relationships/hyperlink" Target="https://direct.mit.edu/coli/article/47/4/813/106774/Abstractive-Text-Summarization-Enhancing-Sequenc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hyperlink" Target="http://qwone.com/~jason/20Newsgroups/" TargetMode="External"/><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86"/>
          <p:cNvSpPr txBox="1">
            <a:spLocks noGrp="1"/>
          </p:cNvSpPr>
          <p:nvPr>
            <p:ph type="title"/>
          </p:nvPr>
        </p:nvSpPr>
        <p:spPr>
          <a:xfrm>
            <a:off x="372000" y="440050"/>
            <a:ext cx="8400000" cy="1299300"/>
          </a:xfrm>
          <a:prstGeom prst="rect">
            <a:avLst/>
          </a:prstGeom>
        </p:spPr>
        <p:txBody>
          <a:bodyPr spcFirstLastPara="1" wrap="square" lIns="0" tIns="0" rIns="0" bIns="0" anchor="t" anchorCtr="0">
            <a:normAutofit/>
          </a:bodyPr>
          <a:lstStyle/>
          <a:p>
            <a:pPr marL="0" lvl="0" indent="0" algn="ctr" rtl="0">
              <a:lnSpc>
                <a:spcPct val="100000"/>
              </a:lnSpc>
              <a:spcBef>
                <a:spcPts val="0"/>
              </a:spcBef>
              <a:spcAft>
                <a:spcPts val="0"/>
              </a:spcAft>
              <a:buClr>
                <a:schemeClr val="dk1"/>
              </a:buClr>
              <a:buSzPts val="990"/>
              <a:buFont typeface="Arial"/>
              <a:buNone/>
            </a:pPr>
            <a:r>
              <a:rPr lang="en" sz="4180"/>
              <a:t>P7: Document Clustering Summarization and Visualization</a:t>
            </a:r>
            <a:endParaRPr sz="2000"/>
          </a:p>
        </p:txBody>
      </p:sp>
      <p:sp>
        <p:nvSpPr>
          <p:cNvPr id="1284" name="Google Shape;1284;p86"/>
          <p:cNvSpPr txBox="1">
            <a:spLocks noGrp="1"/>
          </p:cNvSpPr>
          <p:nvPr>
            <p:ph type="subTitle" idx="1"/>
          </p:nvPr>
        </p:nvSpPr>
        <p:spPr>
          <a:xfrm>
            <a:off x="1026041" y="1739350"/>
            <a:ext cx="7091917" cy="2269124"/>
          </a:xfrm>
          <a:prstGeom prst="rect">
            <a:avLst/>
          </a:prstGeom>
        </p:spPr>
        <p:txBody>
          <a:bodyPr spcFirstLastPara="1" wrap="square" lIns="0" tIns="0" rIns="0" bIns="0" anchor="t" anchorCtr="0">
            <a:normAutofit/>
          </a:bodyPr>
          <a:lstStyle/>
          <a:p>
            <a:pPr marL="457200" lvl="0" indent="0" algn="ctr" rtl="0">
              <a:spcBef>
                <a:spcPts val="0"/>
              </a:spcBef>
              <a:spcAft>
                <a:spcPts val="0"/>
              </a:spcAft>
              <a:buNone/>
            </a:pPr>
            <a:r>
              <a:rPr lang="en" sz="2850" dirty="0">
                <a:solidFill>
                  <a:schemeClr val="dk1"/>
                </a:solidFill>
              </a:rPr>
              <a:t>Team Members</a:t>
            </a:r>
          </a:p>
          <a:p>
            <a:pPr indent="0" algn="just"/>
            <a:r>
              <a:rPr lang="en-US" dirty="0" err="1">
                <a:solidFill>
                  <a:schemeClr val="dk1"/>
                </a:solidFill>
              </a:rPr>
              <a:t>Nagavenkata</a:t>
            </a:r>
            <a:r>
              <a:rPr lang="en-US" dirty="0">
                <a:solidFill>
                  <a:schemeClr val="dk1"/>
                </a:solidFill>
              </a:rPr>
              <a:t> </a:t>
            </a:r>
            <a:r>
              <a:rPr lang="en-US" dirty="0" err="1">
                <a:solidFill>
                  <a:schemeClr val="dk1"/>
                </a:solidFill>
              </a:rPr>
              <a:t>Jagan</a:t>
            </a:r>
            <a:r>
              <a:rPr lang="en-US" dirty="0">
                <a:solidFill>
                  <a:schemeClr val="dk1"/>
                </a:solidFill>
              </a:rPr>
              <a:t> </a:t>
            </a:r>
            <a:r>
              <a:rPr lang="en-US" dirty="0" err="1">
                <a:solidFill>
                  <a:schemeClr val="dk1"/>
                </a:solidFill>
              </a:rPr>
              <a:t>Chandanada</a:t>
            </a:r>
            <a:r>
              <a:rPr lang="en-US" dirty="0">
                <a:solidFill>
                  <a:schemeClr val="dk1"/>
                </a:solidFill>
              </a:rPr>
              <a:t>                                  1224685696</a:t>
            </a:r>
          </a:p>
          <a:p>
            <a:pPr indent="0" algn="just"/>
            <a:r>
              <a:rPr lang="en-US" dirty="0">
                <a:solidFill>
                  <a:schemeClr val="dk1"/>
                </a:solidFill>
              </a:rPr>
              <a:t>Harish Paul </a:t>
            </a:r>
            <a:r>
              <a:rPr lang="en-US" dirty="0" err="1">
                <a:solidFill>
                  <a:schemeClr val="dk1"/>
                </a:solidFill>
              </a:rPr>
              <a:t>Thavisi</a:t>
            </a:r>
            <a:r>
              <a:rPr lang="en-US" dirty="0">
                <a:solidFill>
                  <a:schemeClr val="dk1"/>
                </a:solidFill>
              </a:rPr>
              <a:t>       				 1224516787</a:t>
            </a:r>
          </a:p>
          <a:p>
            <a:pPr indent="0" algn="just"/>
            <a:r>
              <a:rPr lang="en-US" dirty="0">
                <a:solidFill>
                  <a:schemeClr val="dk1"/>
                </a:solidFill>
              </a:rPr>
              <a:t>Deepthi Reddy </a:t>
            </a:r>
            <a:r>
              <a:rPr lang="en-US" dirty="0" err="1">
                <a:solidFill>
                  <a:schemeClr val="dk1"/>
                </a:solidFill>
              </a:rPr>
              <a:t>Obulareddy</a:t>
            </a:r>
            <a:r>
              <a:rPr lang="en-US" dirty="0">
                <a:solidFill>
                  <a:schemeClr val="dk1"/>
                </a:solidFill>
              </a:rPr>
              <a:t> Gari			 1225492203</a:t>
            </a:r>
          </a:p>
          <a:p>
            <a:pPr indent="0" algn="just"/>
            <a:r>
              <a:rPr lang="en-US" dirty="0">
                <a:solidFill>
                  <a:schemeClr val="dk1"/>
                </a:solidFill>
              </a:rPr>
              <a:t>Uday Venkata Mahesh Matta 			 1223446549</a:t>
            </a:r>
          </a:p>
          <a:p>
            <a:pPr indent="0" algn="just"/>
            <a:r>
              <a:rPr lang="en-US" dirty="0">
                <a:solidFill>
                  <a:schemeClr val="dk1"/>
                </a:solidFill>
              </a:rPr>
              <a:t>Blessy Hadassa </a:t>
            </a:r>
            <a:r>
              <a:rPr lang="en-US" dirty="0" err="1">
                <a:solidFill>
                  <a:schemeClr val="dk1"/>
                </a:solidFill>
              </a:rPr>
              <a:t>Konedena</a:t>
            </a:r>
            <a:r>
              <a:rPr lang="en-US" dirty="0">
                <a:solidFill>
                  <a:schemeClr val="dk1"/>
                </a:solidFill>
              </a:rPr>
              <a:t> 			 1223871610</a:t>
            </a:r>
          </a:p>
          <a:p>
            <a:pPr indent="0" algn="just"/>
            <a:r>
              <a:rPr lang="en-US" dirty="0" err="1">
                <a:solidFill>
                  <a:schemeClr val="dk1"/>
                </a:solidFill>
              </a:rPr>
              <a:t>Nandakishore</a:t>
            </a:r>
            <a:r>
              <a:rPr lang="en-US" dirty="0">
                <a:solidFill>
                  <a:schemeClr val="dk1"/>
                </a:solidFill>
              </a:rPr>
              <a:t> </a:t>
            </a:r>
            <a:r>
              <a:rPr lang="en-US" dirty="0" err="1">
                <a:solidFill>
                  <a:schemeClr val="dk1"/>
                </a:solidFill>
              </a:rPr>
              <a:t>Narasimhamurthy</a:t>
            </a:r>
            <a:r>
              <a:rPr lang="en-US" dirty="0">
                <a:solidFill>
                  <a:schemeClr val="dk1"/>
                </a:solidFill>
              </a:rPr>
              <a:t> 			 1219727158</a:t>
            </a:r>
            <a:endParaRPr dirty="0">
              <a:solidFill>
                <a:schemeClr val="dk1"/>
              </a:solidFill>
            </a:endParaRPr>
          </a:p>
          <a:p>
            <a:pPr marL="0" lvl="0" indent="0" algn="l" rtl="0">
              <a:spcBef>
                <a:spcPts val="0"/>
              </a:spcBef>
              <a:spcAft>
                <a:spcPts val="400"/>
              </a:spcAft>
              <a:buNone/>
            </a:pPr>
            <a:endParaRPr dirty="0"/>
          </a:p>
        </p:txBody>
      </p:sp>
      <p:sp>
        <p:nvSpPr>
          <p:cNvPr id="1285" name="Google Shape;1285;p86"/>
          <p:cNvSpPr txBox="1"/>
          <p:nvPr/>
        </p:nvSpPr>
        <p:spPr>
          <a:xfrm>
            <a:off x="6906300" y="4287800"/>
            <a:ext cx="223770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i="1" dirty="0"/>
          </a:p>
          <a:p>
            <a:pPr marL="0" lvl="0" indent="0" algn="l" rtl="0">
              <a:spcBef>
                <a:spcPts val="0"/>
              </a:spcBef>
              <a:spcAft>
                <a:spcPts val="0"/>
              </a:spcAft>
              <a:buNone/>
            </a:pPr>
            <a:r>
              <a:rPr lang="en" sz="1800" b="1" i="1" dirty="0"/>
              <a:t>GROUP -17</a:t>
            </a:r>
            <a:endParaRPr sz="1800" b="1" i="1" dirty="0"/>
          </a:p>
          <a:p>
            <a:pPr marL="0" lvl="0" indent="0" algn="l" rtl="0">
              <a:spcBef>
                <a:spcPts val="0"/>
              </a:spcBef>
              <a:spcAft>
                <a:spcPts val="0"/>
              </a:spcAft>
              <a:buNone/>
            </a:pPr>
            <a:endParaRPr sz="18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93378-AE10-164F-BC99-576CBB0F4388}"/>
              </a:ext>
            </a:extLst>
          </p:cNvPr>
          <p:cNvSpPr>
            <a:spLocks noGrp="1"/>
          </p:cNvSpPr>
          <p:nvPr>
            <p:ph type="body" idx="1"/>
          </p:nvPr>
        </p:nvSpPr>
        <p:spPr/>
        <p:txBody>
          <a:bodyPr/>
          <a:lstStyle/>
          <a:p>
            <a:r>
              <a:rPr lang="en-US" dirty="0"/>
              <a:t>20 News group Dataset T-SNE 3D projection</a:t>
            </a:r>
          </a:p>
        </p:txBody>
      </p:sp>
      <p:sp>
        <p:nvSpPr>
          <p:cNvPr id="3" name="Title 2">
            <a:extLst>
              <a:ext uri="{FF2B5EF4-FFF2-40B4-BE49-F238E27FC236}">
                <a16:creationId xmlns:a16="http://schemas.microsoft.com/office/drawing/2014/main" id="{90204E6E-2E0D-C143-AC97-22E56C8024EF}"/>
              </a:ext>
            </a:extLst>
          </p:cNvPr>
          <p:cNvSpPr>
            <a:spLocks noGrp="1"/>
          </p:cNvSpPr>
          <p:nvPr>
            <p:ph type="title"/>
          </p:nvPr>
        </p:nvSpPr>
        <p:spPr/>
        <p:txBody>
          <a:bodyPr/>
          <a:lstStyle/>
          <a:p>
            <a:r>
              <a:rPr lang="en-US" dirty="0"/>
              <a:t>Data Visualization</a:t>
            </a:r>
          </a:p>
        </p:txBody>
      </p:sp>
      <p:pic>
        <p:nvPicPr>
          <p:cNvPr id="5" name="Picture 4" descr="Chart&#10;&#10;Description automatically generated">
            <a:extLst>
              <a:ext uri="{FF2B5EF4-FFF2-40B4-BE49-F238E27FC236}">
                <a16:creationId xmlns:a16="http://schemas.microsoft.com/office/drawing/2014/main" id="{DA208A7E-6F33-B847-9FBA-121B1931F350}"/>
              </a:ext>
            </a:extLst>
          </p:cNvPr>
          <p:cNvPicPr>
            <a:picLocks noChangeAspect="1"/>
          </p:cNvPicPr>
          <p:nvPr/>
        </p:nvPicPr>
        <p:blipFill>
          <a:blip r:embed="rId2"/>
          <a:stretch>
            <a:fillRect/>
          </a:stretch>
        </p:blipFill>
        <p:spPr>
          <a:xfrm>
            <a:off x="424825" y="1179094"/>
            <a:ext cx="7337226" cy="3339097"/>
          </a:xfrm>
          <a:prstGeom prst="rect">
            <a:avLst/>
          </a:prstGeom>
        </p:spPr>
      </p:pic>
    </p:spTree>
    <p:extLst>
      <p:ext uri="{BB962C8B-B14F-4D97-AF65-F5344CB8AC3E}">
        <p14:creationId xmlns:p14="http://schemas.microsoft.com/office/powerpoint/2010/main" val="3763027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94"/>
          <p:cNvSpPr txBox="1">
            <a:spLocks noGrp="1"/>
          </p:cNvSpPr>
          <p:nvPr>
            <p:ph type="title"/>
          </p:nvPr>
        </p:nvSpPr>
        <p:spPr>
          <a:xfrm>
            <a:off x="424925" y="0"/>
            <a:ext cx="8407500" cy="21265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800" dirty="0"/>
              <a:t>PROJECT TIMELINE</a:t>
            </a:r>
            <a:endParaRPr sz="1800" b="0" dirty="0">
              <a:solidFill>
                <a:srgbClr val="7FB91E"/>
              </a:solidFill>
              <a:latin typeface="Trebuchet MS"/>
              <a:ea typeface="Trebuchet MS"/>
              <a:cs typeface="Trebuchet MS"/>
              <a:sym typeface="Trebuchet MS"/>
            </a:endParaRPr>
          </a:p>
          <a:p>
            <a:pPr marL="0" lvl="0" indent="0" algn="l" rtl="0">
              <a:lnSpc>
                <a:spcPct val="100000"/>
              </a:lnSpc>
              <a:spcBef>
                <a:spcPts val="0"/>
              </a:spcBef>
              <a:spcAft>
                <a:spcPts val="0"/>
              </a:spcAft>
              <a:buSzPts val="3000"/>
              <a:buNone/>
            </a:pPr>
            <a:endParaRPr sz="1800" b="0" dirty="0">
              <a:solidFill>
                <a:srgbClr val="7FB91E"/>
              </a:solidFill>
              <a:latin typeface="Trebuchet MS"/>
              <a:ea typeface="Trebuchet MS"/>
              <a:cs typeface="Trebuchet MS"/>
              <a:sym typeface="Trebuchet MS"/>
            </a:endParaRPr>
          </a:p>
          <a:p>
            <a:pPr marL="0" lvl="0" indent="0" algn="l" rtl="0">
              <a:lnSpc>
                <a:spcPct val="100000"/>
              </a:lnSpc>
              <a:spcBef>
                <a:spcPts val="0"/>
              </a:spcBef>
              <a:spcAft>
                <a:spcPts val="0"/>
              </a:spcAft>
              <a:buSzPts val="3000"/>
              <a:buNone/>
            </a:pPr>
            <a:r>
              <a:rPr lang="en" sz="1800" dirty="0"/>
              <a:t> </a:t>
            </a:r>
            <a:br>
              <a:rPr lang="en" sz="1800" dirty="0"/>
            </a:br>
            <a:br>
              <a:rPr lang="en" sz="1800" dirty="0"/>
            </a:br>
            <a:endParaRPr sz="1800" dirty="0"/>
          </a:p>
        </p:txBody>
      </p:sp>
      <p:graphicFrame>
        <p:nvGraphicFramePr>
          <p:cNvPr id="1333" name="Google Shape;1333;p94"/>
          <p:cNvGraphicFramePr/>
          <p:nvPr>
            <p:extLst>
              <p:ext uri="{D42A27DB-BD31-4B8C-83A1-F6EECF244321}">
                <p14:modId xmlns:p14="http://schemas.microsoft.com/office/powerpoint/2010/main" val="2419588659"/>
              </p:ext>
            </p:extLst>
          </p:nvPr>
        </p:nvGraphicFramePr>
        <p:xfrm>
          <a:off x="136478" y="385370"/>
          <a:ext cx="9007522" cy="4725896"/>
        </p:xfrm>
        <a:graphic>
          <a:graphicData uri="http://schemas.openxmlformats.org/drawingml/2006/table">
            <a:tbl>
              <a:tblPr>
                <a:noFill/>
                <a:tableStyleId>{8F90D6BC-2C30-4C1A-879A-AF2589E73513}</a:tableStyleId>
              </a:tblPr>
              <a:tblGrid>
                <a:gridCol w="1739923">
                  <a:extLst>
                    <a:ext uri="{9D8B030D-6E8A-4147-A177-3AD203B41FA5}">
                      <a16:colId xmlns:a16="http://schemas.microsoft.com/office/drawing/2014/main" val="20000"/>
                    </a:ext>
                  </a:extLst>
                </a:gridCol>
                <a:gridCol w="3058090">
                  <a:extLst>
                    <a:ext uri="{9D8B030D-6E8A-4147-A177-3AD203B41FA5}">
                      <a16:colId xmlns:a16="http://schemas.microsoft.com/office/drawing/2014/main" val="20001"/>
                    </a:ext>
                  </a:extLst>
                </a:gridCol>
                <a:gridCol w="1958630">
                  <a:extLst>
                    <a:ext uri="{9D8B030D-6E8A-4147-A177-3AD203B41FA5}">
                      <a16:colId xmlns:a16="http://schemas.microsoft.com/office/drawing/2014/main" val="20002"/>
                    </a:ext>
                  </a:extLst>
                </a:gridCol>
                <a:gridCol w="2250879">
                  <a:extLst>
                    <a:ext uri="{9D8B030D-6E8A-4147-A177-3AD203B41FA5}">
                      <a16:colId xmlns:a16="http://schemas.microsoft.com/office/drawing/2014/main" val="20003"/>
                    </a:ext>
                  </a:extLst>
                </a:gridCol>
              </a:tblGrid>
              <a:tr h="348417">
                <a:tc>
                  <a:txBody>
                    <a:bodyPr/>
                    <a:lstStyle/>
                    <a:p>
                      <a:pPr marL="0" lvl="0" indent="0" algn="l" rtl="0">
                        <a:spcBef>
                          <a:spcPts val="0"/>
                        </a:spcBef>
                        <a:spcAft>
                          <a:spcPts val="0"/>
                        </a:spcAft>
                        <a:buNone/>
                      </a:pPr>
                      <a:r>
                        <a:rPr lang="en" sz="1300" b="1"/>
                        <a:t>Task</a:t>
                      </a:r>
                      <a:endParaRPr sz="1300" b="1"/>
                    </a:p>
                  </a:txBody>
                  <a:tcPr marL="91425" marR="91425" marT="91425" marB="91425"/>
                </a:tc>
                <a:tc>
                  <a:txBody>
                    <a:bodyPr/>
                    <a:lstStyle/>
                    <a:p>
                      <a:pPr marL="0" lvl="0" indent="0" algn="l" rtl="0">
                        <a:spcBef>
                          <a:spcPts val="0"/>
                        </a:spcBef>
                        <a:spcAft>
                          <a:spcPts val="0"/>
                        </a:spcAft>
                        <a:buNone/>
                      </a:pPr>
                      <a:r>
                        <a:rPr lang="en" sz="1300" b="1" dirty="0"/>
                        <a:t>Task Description</a:t>
                      </a:r>
                      <a:endParaRPr sz="1300" b="1" dirty="0"/>
                    </a:p>
                  </a:txBody>
                  <a:tcPr marL="91425" marR="91425" marT="91425" marB="91425"/>
                </a:tc>
                <a:tc>
                  <a:txBody>
                    <a:bodyPr/>
                    <a:lstStyle/>
                    <a:p>
                      <a:pPr marL="0" lvl="0" indent="0" algn="l" rtl="0">
                        <a:spcBef>
                          <a:spcPts val="0"/>
                        </a:spcBef>
                        <a:spcAft>
                          <a:spcPts val="0"/>
                        </a:spcAft>
                        <a:buNone/>
                      </a:pPr>
                      <a:r>
                        <a:rPr lang="en" sz="1300" b="1"/>
                        <a:t>Team members</a:t>
                      </a:r>
                      <a:endParaRPr sz="1300" b="1"/>
                    </a:p>
                  </a:txBody>
                  <a:tcPr marL="91425" marR="91425" marT="91425" marB="91425"/>
                </a:tc>
                <a:tc>
                  <a:txBody>
                    <a:bodyPr/>
                    <a:lstStyle/>
                    <a:p>
                      <a:pPr marL="0" lvl="0" indent="0" algn="l" rtl="0">
                        <a:spcBef>
                          <a:spcPts val="0"/>
                        </a:spcBef>
                        <a:spcAft>
                          <a:spcPts val="0"/>
                        </a:spcAft>
                        <a:buNone/>
                      </a:pPr>
                      <a:r>
                        <a:rPr lang="en" sz="1300" b="1"/>
                        <a:t>Deadline</a:t>
                      </a:r>
                      <a:endParaRPr sz="1300" b="1"/>
                    </a:p>
                  </a:txBody>
                  <a:tcPr marL="91425" marR="91425" marT="91425" marB="91425"/>
                </a:tc>
                <a:extLst>
                  <a:ext uri="{0D108BD9-81ED-4DB2-BD59-A6C34878D82A}">
                    <a16:rowId xmlns:a16="http://schemas.microsoft.com/office/drawing/2014/main" val="10000"/>
                  </a:ext>
                </a:extLst>
              </a:tr>
              <a:tr h="7247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000" dirty="0">
                          <a:latin typeface="Times New Roman"/>
                          <a:ea typeface="Times New Roman"/>
                          <a:cs typeface="Times New Roman"/>
                          <a:sym typeface="Times New Roman"/>
                        </a:rPr>
                        <a:t>Data Collection and </a:t>
                      </a:r>
                      <a:r>
                        <a:rPr lang="en-US" sz="1000" dirty="0">
                          <a:latin typeface="Times New Roman"/>
                          <a:ea typeface="Times New Roman"/>
                          <a:cs typeface="Times New Roman"/>
                          <a:sym typeface="Times New Roman"/>
                        </a:rPr>
                        <a:t>Background study </a:t>
                      </a:r>
                    </a:p>
                    <a:p>
                      <a:pPr marL="0" lvl="0" indent="0" algn="l" rtl="0">
                        <a:spcBef>
                          <a:spcPts val="0"/>
                        </a:spcBef>
                        <a:spcAft>
                          <a:spcPts val="0"/>
                        </a:spcAft>
                        <a:buNone/>
                      </a:pPr>
                      <a:endParaRPr sz="1000" dirty="0">
                        <a:latin typeface="Times New Roman"/>
                        <a:ea typeface="Times New Roman"/>
                        <a:cs typeface="Times New Roman"/>
                        <a:sym typeface="Times New Roman"/>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000" dirty="0">
                          <a:latin typeface="Times New Roman"/>
                          <a:ea typeface="Times New Roman"/>
                          <a:cs typeface="Times New Roman"/>
                          <a:sym typeface="Times New Roman"/>
                        </a:rPr>
                        <a:t>Studying existing models and collecting necessary data. In addition </a:t>
                      </a:r>
                      <a:r>
                        <a:rPr lang="en-US" sz="1000" dirty="0">
                          <a:latin typeface="Times New Roman"/>
                          <a:ea typeface="Times New Roman"/>
                          <a:cs typeface="Times New Roman"/>
                          <a:sym typeface="Times New Roman"/>
                        </a:rPr>
                        <a:t>to it, looking into various other techniques.</a:t>
                      </a:r>
                    </a:p>
                    <a:p>
                      <a:pPr marL="0" lvl="0" indent="0" algn="l" rtl="0">
                        <a:spcBef>
                          <a:spcPts val="0"/>
                        </a:spcBef>
                        <a:spcAft>
                          <a:spcPts val="0"/>
                        </a:spcAft>
                        <a:buNone/>
                      </a:pPr>
                      <a:endParaRPr sz="10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000" dirty="0">
                          <a:latin typeface="Times New Roman"/>
                          <a:ea typeface="Times New Roman"/>
                          <a:cs typeface="Times New Roman"/>
                          <a:sym typeface="Times New Roman"/>
                        </a:rPr>
                        <a:t>Everyone.</a:t>
                      </a:r>
                      <a:endParaRPr sz="10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000" dirty="0">
                          <a:latin typeface="Times New Roman"/>
                          <a:ea typeface="Times New Roman"/>
                          <a:cs typeface="Times New Roman"/>
                          <a:sym typeface="Times New Roman"/>
                        </a:rPr>
                        <a:t>February 1st - February 15th</a:t>
                      </a:r>
                      <a:endParaRPr sz="10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724738">
                <a:tc>
                  <a:txBody>
                    <a:bodyPr/>
                    <a:lstStyle/>
                    <a:p>
                      <a:pPr marL="0" lvl="0" indent="0" algn="l" rtl="0">
                        <a:spcBef>
                          <a:spcPts val="0"/>
                        </a:spcBef>
                        <a:spcAft>
                          <a:spcPts val="0"/>
                        </a:spcAft>
                        <a:buNone/>
                      </a:pPr>
                      <a:r>
                        <a:rPr lang="en" sz="1000" dirty="0">
                          <a:latin typeface="Times New Roman"/>
                          <a:ea typeface="Times New Roman"/>
                          <a:cs typeface="Times New Roman"/>
                          <a:sym typeface="Times New Roman"/>
                        </a:rPr>
                        <a:t>Data Cleaning and Pre-processing</a:t>
                      </a:r>
                      <a:endParaRPr sz="10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000" dirty="0">
                          <a:latin typeface="Times New Roman"/>
                          <a:ea typeface="Times New Roman"/>
                          <a:cs typeface="Times New Roman"/>
                          <a:sym typeface="Times New Roman"/>
                        </a:rPr>
                        <a:t>Extracting the raw textual data, cleaning it, and preprocessing the data as per requirements</a:t>
                      </a:r>
                      <a:endParaRPr sz="1000" dirty="0">
                        <a:latin typeface="Times New Roman"/>
                        <a:ea typeface="Times New Roman"/>
                        <a:cs typeface="Times New Roman"/>
                        <a:sym typeface="Times New Roman"/>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Times New Roman"/>
                          <a:ea typeface="Times New Roman"/>
                          <a:cs typeface="Times New Roman"/>
                          <a:sym typeface="Times New Roman"/>
                        </a:rPr>
                        <a:t>NAGAVENKATA JAGAN</a:t>
                      </a:r>
                      <a:r>
                        <a:rPr lang="en" sz="1000" dirty="0">
                          <a:latin typeface="Times New Roman"/>
                          <a:ea typeface="Times New Roman"/>
                          <a:cs typeface="Times New Roman"/>
                          <a:sym typeface="Times New Roman"/>
                        </a:rPr>
                        <a:t>, </a:t>
                      </a:r>
                      <a:r>
                        <a:rPr lang="en-US" sz="1000" dirty="0">
                          <a:latin typeface="Times New Roman"/>
                          <a:ea typeface="Times New Roman"/>
                          <a:cs typeface="Times New Roman"/>
                          <a:sym typeface="Times New Roman"/>
                        </a:rPr>
                        <a:t>NANDAKISHORE</a:t>
                      </a:r>
                      <a:r>
                        <a:rPr lang="en" sz="1000" dirty="0">
                          <a:latin typeface="Times New Roman"/>
                          <a:ea typeface="Times New Roman"/>
                          <a:cs typeface="Times New Roman"/>
                          <a:sym typeface="Times New Roman"/>
                        </a:rPr>
                        <a:t>, </a:t>
                      </a:r>
                      <a:r>
                        <a:rPr lang="en-US" sz="1000" dirty="0">
                          <a:latin typeface="Times New Roman"/>
                          <a:ea typeface="Times New Roman"/>
                          <a:cs typeface="Times New Roman"/>
                          <a:sym typeface="Times New Roman"/>
                        </a:rPr>
                        <a:t>BLESSY KONEDANA, UDAY MAHESH</a:t>
                      </a:r>
                      <a:endParaRPr sz="10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000" dirty="0">
                          <a:latin typeface="Times New Roman"/>
                          <a:ea typeface="Times New Roman"/>
                          <a:cs typeface="Times New Roman"/>
                          <a:sym typeface="Times New Roman"/>
                        </a:rPr>
                        <a:t>February 15th - March 1st</a:t>
                      </a:r>
                      <a:endParaRPr sz="10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585360">
                <a:tc>
                  <a:txBody>
                    <a:bodyPr/>
                    <a:lstStyle/>
                    <a:p>
                      <a:pPr marL="0" lvl="0" indent="0" algn="l" rtl="0">
                        <a:spcBef>
                          <a:spcPts val="0"/>
                        </a:spcBef>
                        <a:spcAft>
                          <a:spcPts val="0"/>
                        </a:spcAft>
                        <a:buNone/>
                      </a:pPr>
                      <a:r>
                        <a:rPr lang="en" sz="1000">
                          <a:latin typeface="Times New Roman"/>
                          <a:ea typeface="Times New Roman"/>
                          <a:cs typeface="Times New Roman"/>
                          <a:sym typeface="Times New Roman"/>
                        </a:rPr>
                        <a:t>Feature Engineering</a:t>
                      </a:r>
                      <a:endParaRPr sz="1000">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06999"/>
                        </a:lnSpc>
                        <a:spcBef>
                          <a:spcPts val="0"/>
                        </a:spcBef>
                        <a:spcAft>
                          <a:spcPts val="0"/>
                        </a:spcAft>
                        <a:buNone/>
                      </a:pPr>
                      <a:r>
                        <a:rPr lang="en" sz="1000">
                          <a:latin typeface="Times New Roman"/>
                          <a:ea typeface="Times New Roman"/>
                          <a:cs typeface="Times New Roman"/>
                          <a:sym typeface="Times New Roman"/>
                        </a:rPr>
                        <a:t>Various sentence embeddings are generated and evaluated accordingly</a:t>
                      </a:r>
                      <a:endParaRPr sz="1000">
                        <a:latin typeface="Times New Roman"/>
                        <a:ea typeface="Times New Roman"/>
                        <a:cs typeface="Times New Roman"/>
                        <a:sym typeface="Times New Roman"/>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Times New Roman"/>
                          <a:ea typeface="Times New Roman"/>
                          <a:cs typeface="Times New Roman"/>
                          <a:sym typeface="Times New Roman"/>
                        </a:rPr>
                        <a:t>HARISH PAUL THAVISI</a:t>
                      </a:r>
                      <a:r>
                        <a:rPr lang="en" sz="1000" dirty="0">
                          <a:latin typeface="Times New Roman"/>
                          <a:ea typeface="Times New Roman"/>
                          <a:cs typeface="Times New Roman"/>
                          <a:sym typeface="Times New Roman"/>
                        </a:rPr>
                        <a:t>, </a:t>
                      </a:r>
                      <a:r>
                        <a:rPr lang="en-US" sz="1000" dirty="0">
                          <a:latin typeface="Times New Roman"/>
                          <a:ea typeface="Times New Roman"/>
                          <a:cs typeface="Times New Roman"/>
                          <a:sym typeface="Times New Roman"/>
                        </a:rPr>
                        <a:t>BLESSY KONEDANA</a:t>
                      </a:r>
                      <a:r>
                        <a:rPr lang="en" sz="1000" dirty="0">
                          <a:latin typeface="Times New Roman"/>
                          <a:ea typeface="Times New Roman"/>
                          <a:cs typeface="Times New Roman"/>
                          <a:sym typeface="Times New Roman"/>
                        </a:rPr>
                        <a:t>, </a:t>
                      </a:r>
                      <a:r>
                        <a:rPr lang="en-US" sz="1000" dirty="0">
                          <a:latin typeface="Times New Roman"/>
                          <a:ea typeface="Times New Roman"/>
                          <a:cs typeface="Times New Roman"/>
                          <a:sym typeface="Times New Roman"/>
                        </a:rPr>
                        <a:t>UDAY MAHESH</a:t>
                      </a:r>
                      <a:endParaRPr sz="10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000" dirty="0">
                          <a:latin typeface="Times New Roman"/>
                          <a:ea typeface="Times New Roman"/>
                          <a:cs typeface="Times New Roman"/>
                          <a:sym typeface="Times New Roman"/>
                        </a:rPr>
                        <a:t>March 1st - March 15th</a:t>
                      </a:r>
                      <a:endParaRPr sz="10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585360">
                <a:tc>
                  <a:txBody>
                    <a:bodyPr/>
                    <a:lstStyle/>
                    <a:p>
                      <a:pPr marL="0" lvl="0" indent="0" algn="l" rtl="0">
                        <a:spcBef>
                          <a:spcPts val="0"/>
                        </a:spcBef>
                        <a:spcAft>
                          <a:spcPts val="0"/>
                        </a:spcAft>
                        <a:buNone/>
                      </a:pPr>
                      <a:r>
                        <a:rPr lang="en-US" sz="1000" dirty="0">
                          <a:latin typeface="Times New Roman"/>
                          <a:ea typeface="Times New Roman"/>
                          <a:cs typeface="Times New Roman"/>
                          <a:sym typeface="Times New Roman"/>
                        </a:rPr>
                        <a:t>D</a:t>
                      </a:r>
                      <a:r>
                        <a:rPr lang="en" sz="1000" dirty="0" err="1">
                          <a:latin typeface="Times New Roman"/>
                          <a:ea typeface="Times New Roman"/>
                          <a:cs typeface="Times New Roman"/>
                          <a:sym typeface="Times New Roman"/>
                        </a:rPr>
                        <a:t>ocument</a:t>
                      </a:r>
                      <a:r>
                        <a:rPr lang="en" sz="1000" dirty="0">
                          <a:latin typeface="Times New Roman"/>
                          <a:ea typeface="Times New Roman"/>
                          <a:cs typeface="Times New Roman"/>
                          <a:sym typeface="Times New Roman"/>
                        </a:rPr>
                        <a:t> Clustering</a:t>
                      </a:r>
                      <a:endParaRPr sz="1000" dirty="0">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06999"/>
                        </a:lnSpc>
                        <a:spcBef>
                          <a:spcPts val="0"/>
                        </a:spcBef>
                        <a:spcAft>
                          <a:spcPts val="0"/>
                        </a:spcAft>
                        <a:buNone/>
                      </a:pPr>
                      <a:r>
                        <a:rPr lang="en" sz="1000">
                          <a:latin typeface="Times New Roman"/>
                          <a:ea typeface="Times New Roman"/>
                          <a:cs typeface="Times New Roman"/>
                          <a:sym typeface="Times New Roman"/>
                        </a:rPr>
                        <a:t>Using top2Vec to create embedded vectors and Bisecting K-Means to cluster vectors.</a:t>
                      </a:r>
                      <a:endParaRPr sz="1000">
                        <a:latin typeface="Times New Roman"/>
                        <a:ea typeface="Times New Roman"/>
                        <a:cs typeface="Times New Roman"/>
                        <a:sym typeface="Times New Roman"/>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Times New Roman"/>
                          <a:ea typeface="Times New Roman"/>
                          <a:cs typeface="Times New Roman"/>
                          <a:sym typeface="Times New Roman"/>
                        </a:rPr>
                        <a:t>HARISH PAUL THAVISI, DEEPTHI REDDY, NANDAKISHORE</a:t>
                      </a:r>
                      <a:endParaRPr sz="10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000" dirty="0">
                          <a:latin typeface="Times New Roman"/>
                          <a:ea typeface="Times New Roman"/>
                          <a:cs typeface="Times New Roman"/>
                          <a:sym typeface="Times New Roman"/>
                        </a:rPr>
                        <a:t>March 15th - March 20th</a:t>
                      </a:r>
                      <a:endParaRPr sz="10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585360">
                <a:tc>
                  <a:txBody>
                    <a:bodyPr/>
                    <a:lstStyle/>
                    <a:p>
                      <a:pPr marL="0" lvl="0" indent="0" algn="l" rtl="0">
                        <a:spcBef>
                          <a:spcPts val="0"/>
                        </a:spcBef>
                        <a:spcAft>
                          <a:spcPts val="0"/>
                        </a:spcAft>
                        <a:buNone/>
                      </a:pPr>
                      <a:r>
                        <a:rPr lang="en" sz="1000" dirty="0" err="1">
                          <a:latin typeface="Times New Roman"/>
                          <a:ea typeface="Times New Roman"/>
                          <a:cs typeface="Times New Roman"/>
                          <a:sym typeface="Times New Roman"/>
                        </a:rPr>
                        <a:t>DataVisualization</a:t>
                      </a:r>
                      <a:endParaRPr sz="10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000">
                          <a:latin typeface="Times New Roman"/>
                          <a:ea typeface="Times New Roman"/>
                          <a:cs typeface="Times New Roman"/>
                          <a:sym typeface="Times New Roman"/>
                        </a:rPr>
                        <a:t>UMap, and t-SNE techniques could be used to visualize high-dimensional data.</a:t>
                      </a:r>
                      <a:endParaRPr sz="1000">
                        <a:latin typeface="Times New Roman"/>
                        <a:ea typeface="Times New Roman"/>
                        <a:cs typeface="Times New Roman"/>
                        <a:sym typeface="Times New Roman"/>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Times New Roman"/>
                          <a:ea typeface="Times New Roman"/>
                          <a:cs typeface="Times New Roman"/>
                          <a:sym typeface="Times New Roman"/>
                        </a:rPr>
                        <a:t>HARISH PAUL THAVISI, NAGAVENKATA JAGAN, DEEPTHI REDDY</a:t>
                      </a:r>
                      <a:endParaRPr sz="10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000" dirty="0">
                          <a:latin typeface="Times New Roman"/>
                          <a:ea typeface="Times New Roman"/>
                          <a:cs typeface="Times New Roman"/>
                          <a:sym typeface="Times New Roman"/>
                        </a:rPr>
                        <a:t>March 20th - March 24th</a:t>
                      </a:r>
                      <a:endParaRPr sz="10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r h="445982">
                <a:tc>
                  <a:txBody>
                    <a:bodyPr/>
                    <a:lstStyle/>
                    <a:p>
                      <a:pPr marL="0" lvl="0" indent="0" algn="l" rtl="0">
                        <a:spcBef>
                          <a:spcPts val="0"/>
                        </a:spcBef>
                        <a:spcAft>
                          <a:spcPts val="0"/>
                        </a:spcAft>
                        <a:buNone/>
                      </a:pPr>
                      <a:r>
                        <a:rPr lang="en" sz="1000" dirty="0">
                          <a:latin typeface="Times New Roman"/>
                          <a:ea typeface="Times New Roman"/>
                          <a:cs typeface="Times New Roman"/>
                          <a:sym typeface="Times New Roman"/>
                        </a:rPr>
                        <a:t>Project Evaluation</a:t>
                      </a:r>
                      <a:endParaRPr sz="10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000" dirty="0">
                          <a:latin typeface="Times New Roman"/>
                          <a:ea typeface="Times New Roman"/>
                          <a:cs typeface="Times New Roman"/>
                          <a:sym typeface="Times New Roman"/>
                        </a:rPr>
                        <a:t>Testing the clustering and summarization technique with various metrics like NMI, Rand Index</a:t>
                      </a:r>
                      <a:endParaRPr sz="1000" dirty="0">
                        <a:latin typeface="Times New Roman"/>
                        <a:ea typeface="Times New Roman"/>
                        <a:cs typeface="Times New Roman"/>
                        <a:sym typeface="Times New Roman"/>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Times New Roman"/>
                          <a:ea typeface="Times New Roman"/>
                          <a:cs typeface="Times New Roman"/>
                          <a:sym typeface="Times New Roman"/>
                        </a:rPr>
                        <a:t>Everyone</a:t>
                      </a:r>
                    </a:p>
                  </a:txBody>
                  <a:tcPr marL="91425" marR="91425" marT="91425" marB="91425"/>
                </a:tc>
                <a:tc>
                  <a:txBody>
                    <a:bodyPr/>
                    <a:lstStyle/>
                    <a:p>
                      <a:pPr marL="0" lvl="0" indent="0" algn="l" rtl="0">
                        <a:spcBef>
                          <a:spcPts val="0"/>
                        </a:spcBef>
                        <a:spcAft>
                          <a:spcPts val="0"/>
                        </a:spcAft>
                        <a:buNone/>
                      </a:pPr>
                      <a:r>
                        <a:rPr lang="en-US" sz="1000" dirty="0">
                          <a:latin typeface="Times New Roman"/>
                          <a:ea typeface="Times New Roman"/>
                          <a:cs typeface="Times New Roman"/>
                          <a:sym typeface="Times New Roman"/>
                        </a:rPr>
                        <a:t>March 1st - April 1st</a:t>
                      </a:r>
                      <a:endParaRPr sz="10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7"/>
                  </a:ext>
                </a:extLst>
              </a:tr>
              <a:tr h="445982">
                <a:tc>
                  <a:txBody>
                    <a:bodyPr/>
                    <a:lstStyle/>
                    <a:p>
                      <a:pPr marL="0" lvl="0" indent="0" algn="l" rtl="0">
                        <a:spcBef>
                          <a:spcPts val="0"/>
                        </a:spcBef>
                        <a:spcAft>
                          <a:spcPts val="0"/>
                        </a:spcAft>
                        <a:buNone/>
                      </a:pPr>
                      <a:r>
                        <a:rPr lang="en-US" sz="1000" dirty="0">
                          <a:latin typeface="Times New Roman"/>
                          <a:ea typeface="Times New Roman"/>
                          <a:cs typeface="Times New Roman"/>
                          <a:sym typeface="Times New Roman"/>
                        </a:rPr>
                        <a:t>Final Report </a:t>
                      </a:r>
                      <a:endParaRPr sz="10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000" dirty="0">
                          <a:latin typeface="Times New Roman"/>
                          <a:ea typeface="Times New Roman"/>
                          <a:cs typeface="Times New Roman"/>
                          <a:sym typeface="Times New Roman"/>
                        </a:rPr>
                        <a:t>Project documentation and reporting.</a:t>
                      </a:r>
                      <a:endParaRPr sz="1000" dirty="0">
                        <a:latin typeface="Times New Roman"/>
                        <a:ea typeface="Times New Roman"/>
                        <a:cs typeface="Times New Roman"/>
                        <a:sym typeface="Times New Roman"/>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Times New Roman"/>
                          <a:ea typeface="Times New Roman"/>
                          <a:cs typeface="Times New Roman"/>
                          <a:sym typeface="Times New Roman"/>
                        </a:rPr>
                        <a:t>Everyone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1000" dirty="0">
                          <a:latin typeface="Times New Roman"/>
                          <a:ea typeface="Times New Roman"/>
                          <a:cs typeface="Times New Roman"/>
                          <a:sym typeface="Times New Roman"/>
                        </a:rPr>
                        <a:t>April 1</a:t>
                      </a:r>
                      <a:r>
                        <a:rPr lang="en-US" sz="1000" baseline="30000" dirty="0">
                          <a:latin typeface="Times New Roman"/>
                          <a:ea typeface="Times New Roman"/>
                          <a:cs typeface="Times New Roman"/>
                          <a:sym typeface="Times New Roman"/>
                        </a:rPr>
                        <a:t>st</a:t>
                      </a:r>
                      <a:r>
                        <a:rPr lang="en-US" sz="1000" dirty="0">
                          <a:latin typeface="Times New Roman"/>
                          <a:ea typeface="Times New Roman"/>
                          <a:cs typeface="Times New Roman"/>
                          <a:sym typeface="Times New Roman"/>
                        </a:rPr>
                        <a:t>- April 25th</a:t>
                      </a:r>
                      <a:endParaRPr sz="10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19442447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AA63F1-0F39-9948-BFB8-8E4A33B08CD0}"/>
              </a:ext>
            </a:extLst>
          </p:cNvPr>
          <p:cNvSpPr>
            <a:spLocks noGrp="1"/>
          </p:cNvSpPr>
          <p:nvPr>
            <p:ph type="body" idx="1"/>
          </p:nvPr>
        </p:nvSpPr>
        <p:spPr>
          <a:xfrm>
            <a:off x="429875" y="884100"/>
            <a:ext cx="8289300" cy="3943350"/>
          </a:xfrm>
        </p:spPr>
        <p:txBody>
          <a:bodyPr/>
          <a:lstStyle/>
          <a:p>
            <a:endParaRPr lang="en-US" b="1" dirty="0"/>
          </a:p>
          <a:p>
            <a:endParaRPr lang="en-US" b="1" dirty="0"/>
          </a:p>
          <a:p>
            <a:endParaRPr lang="en-US" b="1" dirty="0"/>
          </a:p>
          <a:p>
            <a:r>
              <a:rPr lang="en-US" b="1"/>
              <a:t>GITHUB </a:t>
            </a:r>
            <a:r>
              <a:rPr lang="en-US" b="1" dirty="0"/>
              <a:t>REPO </a:t>
            </a:r>
            <a:r>
              <a:rPr lang="en-US" dirty="0"/>
              <a:t>:https://</a:t>
            </a:r>
            <a:r>
              <a:rPr lang="en-US" dirty="0" err="1"/>
              <a:t>github.com</a:t>
            </a:r>
            <a:r>
              <a:rPr lang="en-US" dirty="0"/>
              <a:t>/</a:t>
            </a:r>
            <a:r>
              <a:rPr lang="en-US" dirty="0" err="1"/>
              <a:t>jagan-chandanada</a:t>
            </a:r>
            <a:r>
              <a:rPr lang="en-US" dirty="0"/>
              <a:t>/CSE573-Spring23-SWM-DocNLP</a:t>
            </a:r>
          </a:p>
        </p:txBody>
      </p:sp>
      <p:sp>
        <p:nvSpPr>
          <p:cNvPr id="3" name="Title 2">
            <a:extLst>
              <a:ext uri="{FF2B5EF4-FFF2-40B4-BE49-F238E27FC236}">
                <a16:creationId xmlns:a16="http://schemas.microsoft.com/office/drawing/2014/main" id="{D6DAC196-9B8E-3544-AEF3-F30DADA3D063}"/>
              </a:ext>
            </a:extLst>
          </p:cNvPr>
          <p:cNvSpPr>
            <a:spLocks noGrp="1"/>
          </p:cNvSpPr>
          <p:nvPr>
            <p:ph type="title"/>
          </p:nvPr>
        </p:nvSpPr>
        <p:spPr/>
        <p:txBody>
          <a:bodyPr/>
          <a:lstStyle/>
          <a:p>
            <a:r>
              <a:rPr lang="en-US" dirty="0"/>
              <a:t>GITHUB REPO LINK</a:t>
            </a:r>
          </a:p>
        </p:txBody>
      </p:sp>
    </p:spTree>
    <p:extLst>
      <p:ext uri="{BB962C8B-B14F-4D97-AF65-F5344CB8AC3E}">
        <p14:creationId xmlns:p14="http://schemas.microsoft.com/office/powerpoint/2010/main" val="2585843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9BEB2C-C1AC-5A44-9FDD-05CA976A9512}"/>
              </a:ext>
            </a:extLst>
          </p:cNvPr>
          <p:cNvSpPr>
            <a:spLocks noGrp="1"/>
          </p:cNvSpPr>
          <p:nvPr>
            <p:ph type="body" idx="1"/>
          </p:nvPr>
        </p:nvSpPr>
        <p:spPr/>
        <p:txBody>
          <a:bodyPr/>
          <a:lstStyle/>
          <a:p>
            <a:pPr indent="-298450" algn="just">
              <a:lnSpc>
                <a:spcPct val="150000"/>
              </a:lnSpc>
              <a:spcBef>
                <a:spcPts val="800"/>
              </a:spcBef>
              <a:buSzPts val="1100"/>
              <a:buFont typeface="Times New Roman"/>
              <a:buChar char="●"/>
            </a:pPr>
            <a:r>
              <a:rPr lang="en-US" sz="1100" u="sng" dirty="0">
                <a:solidFill>
                  <a:srgbClr val="0563C1"/>
                </a:solidFill>
                <a:latin typeface="Times New Roman"/>
                <a:cs typeface="Times New Roman"/>
                <a:sym typeface="Times New Roman"/>
                <a:hlinkClick r:id="rId2">
                  <a:extLst>
                    <a:ext uri="{A12FA001-AC4F-418D-AE19-62706E023703}">
                      <ahyp:hlinkClr xmlns:ahyp="http://schemas.microsoft.com/office/drawing/2018/hyperlinkcolor" val="tx"/>
                    </a:ext>
                  </a:extLst>
                </a:hlinkClick>
              </a:rPr>
              <a:t>http://qwone.com/~jason/20Newsgroups/</a:t>
            </a:r>
            <a:endParaRPr lang="en-US" sz="1100" u="sng" dirty="0">
              <a:solidFill>
                <a:srgbClr val="0563C1"/>
              </a:solidFill>
              <a:latin typeface="Times New Roman"/>
              <a:cs typeface="Times New Roman"/>
              <a:sym typeface="Times New Roman"/>
            </a:endParaRPr>
          </a:p>
          <a:p>
            <a:pPr indent="-298450" algn="just">
              <a:lnSpc>
                <a:spcPct val="150000"/>
              </a:lnSpc>
              <a:spcBef>
                <a:spcPts val="800"/>
              </a:spcBef>
              <a:buSzPts val="1100"/>
              <a:buFont typeface="Times New Roman"/>
              <a:buChar char="●"/>
            </a:pPr>
            <a:r>
              <a:rPr lang="en-US" sz="1100" u="sng" dirty="0">
                <a:solidFill>
                  <a:srgbClr val="0563C1"/>
                </a:solidFill>
                <a:latin typeface="Times New Roman"/>
                <a:cs typeface="Times New Roman"/>
                <a:sym typeface="Times New Roman"/>
                <a:hlinkClick r:id="rId3">
                  <a:extLst>
                    <a:ext uri="{A12FA001-AC4F-418D-AE19-62706E023703}">
                      <ahyp:hlinkClr xmlns:ahyp="http://schemas.microsoft.com/office/drawing/2018/hyperlinkcolor" val="tx"/>
                    </a:ext>
                  </a:extLst>
                </a:hlinkClick>
              </a:rPr>
              <a:t>https://towardsdatascience.com/an-introduction-to-t-sne-with-python-example-5a3a293108d1</a:t>
            </a:r>
            <a:endParaRPr lang="en-US" sz="1100" u="sng" dirty="0">
              <a:solidFill>
                <a:srgbClr val="0563C1"/>
              </a:solidFill>
              <a:latin typeface="Times New Roman"/>
              <a:cs typeface="Times New Roman"/>
              <a:sym typeface="Times New Roman"/>
            </a:endParaRPr>
          </a:p>
          <a:p>
            <a:pPr indent="-298450" algn="just">
              <a:lnSpc>
                <a:spcPct val="150000"/>
              </a:lnSpc>
              <a:spcBef>
                <a:spcPts val="800"/>
              </a:spcBef>
              <a:buSzPts val="1100"/>
              <a:buFont typeface="Times New Roman"/>
              <a:buChar char="●"/>
            </a:pPr>
            <a:r>
              <a:rPr lang="en-US" sz="1100" u="sng" dirty="0">
                <a:solidFill>
                  <a:srgbClr val="0563C1"/>
                </a:solidFill>
                <a:latin typeface="Times New Roman"/>
                <a:cs typeface="Times New Roman"/>
                <a:sym typeface="Times New Roman"/>
                <a:hlinkClick r:id="rId4">
                  <a:extLst>
                    <a:ext uri="{A12FA001-AC4F-418D-AE19-62706E023703}">
                      <ahyp:hlinkClr xmlns:ahyp="http://schemas.microsoft.com/office/drawing/2018/hyperlinkcolor" val="tx"/>
                    </a:ext>
                  </a:extLst>
                </a:hlinkClick>
              </a:rPr>
              <a:t>https://www.analyticsvidhya.com/blog/2021/06/must-known-techniques-for-text-preprocessing-in-nlp/</a:t>
            </a:r>
            <a:endParaRPr lang="en-US" sz="1100" u="sng" dirty="0">
              <a:solidFill>
                <a:srgbClr val="0563C1"/>
              </a:solidFill>
              <a:latin typeface="Times New Roman"/>
              <a:cs typeface="Times New Roman"/>
              <a:sym typeface="Times New Roman"/>
            </a:endParaRPr>
          </a:p>
          <a:p>
            <a:pPr indent="-298450" algn="just">
              <a:lnSpc>
                <a:spcPct val="150000"/>
              </a:lnSpc>
              <a:spcBef>
                <a:spcPts val="800"/>
              </a:spcBef>
              <a:buSzPts val="1100"/>
              <a:buFont typeface="Times New Roman"/>
              <a:buChar char="●"/>
            </a:pPr>
            <a:r>
              <a:rPr lang="en-US" sz="1100" u="sng" dirty="0">
                <a:solidFill>
                  <a:srgbClr val="0563C1"/>
                </a:solidFill>
                <a:latin typeface="Times New Roman"/>
                <a:cs typeface="Times New Roman"/>
                <a:sym typeface="Times New Roman"/>
                <a:hlinkClick r:id="rId5">
                  <a:extLst>
                    <a:ext uri="{A12FA001-AC4F-418D-AE19-62706E023703}">
                      <ahyp:hlinkClr xmlns:ahyp="http://schemas.microsoft.com/office/drawing/2018/hyperlinkcolor" val="tx"/>
                    </a:ext>
                  </a:extLst>
                </a:hlinkClick>
              </a:rPr>
              <a:t>https://en.wikipedia.org/wiki/Word2vec</a:t>
            </a:r>
            <a:endParaRPr lang="en-US" sz="1100" u="sng" dirty="0">
              <a:solidFill>
                <a:srgbClr val="0563C1"/>
              </a:solidFill>
              <a:latin typeface="Times New Roman"/>
              <a:cs typeface="Times New Roman"/>
              <a:sym typeface="Times New Roman"/>
            </a:endParaRPr>
          </a:p>
          <a:p>
            <a:pPr indent="-298450" algn="just">
              <a:lnSpc>
                <a:spcPct val="150000"/>
              </a:lnSpc>
              <a:spcBef>
                <a:spcPts val="800"/>
              </a:spcBef>
              <a:buSzPts val="1100"/>
              <a:buFont typeface="Times New Roman"/>
              <a:buChar char="●"/>
            </a:pPr>
            <a:r>
              <a:rPr lang="en-US" sz="1100" u="sng" dirty="0">
                <a:solidFill>
                  <a:srgbClr val="0563C1"/>
                </a:solidFill>
                <a:latin typeface="Times New Roman"/>
                <a:cs typeface="Times New Roman"/>
                <a:sym typeface="Times New Roman"/>
                <a:hlinkClick r:id="rId6">
                  <a:extLst>
                    <a:ext uri="{A12FA001-AC4F-418D-AE19-62706E023703}">
                      <ahyp:hlinkClr xmlns:ahyp="http://schemas.microsoft.com/office/drawing/2018/hyperlinkcolor" val="tx"/>
                    </a:ext>
                  </a:extLst>
                </a:hlinkClick>
              </a:rPr>
              <a:t>https://towardsdatascience.com/bisecting-k-means-algorithm-clustering-in-machine-learning-1bd32be71c1c</a:t>
            </a:r>
            <a:endParaRPr lang="en-US" sz="1100" u="sng" dirty="0">
              <a:solidFill>
                <a:srgbClr val="0563C1"/>
              </a:solidFill>
              <a:latin typeface="Times New Roman"/>
              <a:cs typeface="Times New Roman"/>
              <a:sym typeface="Times New Roman"/>
            </a:endParaRPr>
          </a:p>
          <a:p>
            <a:pPr indent="-298450" algn="just">
              <a:lnSpc>
                <a:spcPct val="150000"/>
              </a:lnSpc>
              <a:spcBef>
                <a:spcPts val="800"/>
              </a:spcBef>
              <a:buSzPts val="1100"/>
              <a:buFont typeface="Times New Roman"/>
              <a:buChar char="●"/>
            </a:pPr>
            <a:r>
              <a:rPr lang="en-US" sz="1100" u="sng" dirty="0">
                <a:solidFill>
                  <a:srgbClr val="0563C1"/>
                </a:solidFill>
                <a:latin typeface="Times New Roman"/>
                <a:cs typeface="Times New Roman"/>
                <a:sym typeface="Times New Roman"/>
                <a:hlinkClick r:id="rId7">
                  <a:extLst>
                    <a:ext uri="{A12FA001-AC4F-418D-AE19-62706E023703}">
                      <ahyp:hlinkClr xmlns:ahyp="http://schemas.microsoft.com/office/drawing/2018/hyperlinkcolor" val="tx"/>
                    </a:ext>
                  </a:extLst>
                </a:hlinkClick>
              </a:rPr>
              <a:t>https://towardsdatascience.com/extractive-summarization-using-bert-966e912f4142</a:t>
            </a:r>
            <a:endParaRPr lang="en-US" sz="1100" u="sng" dirty="0">
              <a:solidFill>
                <a:srgbClr val="0563C1"/>
              </a:solidFill>
              <a:latin typeface="Times New Roman"/>
              <a:cs typeface="Times New Roman"/>
              <a:sym typeface="Times New Roman"/>
            </a:endParaRPr>
          </a:p>
          <a:p>
            <a:pPr indent="-298450" algn="just">
              <a:lnSpc>
                <a:spcPct val="150000"/>
              </a:lnSpc>
              <a:spcBef>
                <a:spcPts val="800"/>
              </a:spcBef>
              <a:buSzPts val="1100"/>
              <a:buFont typeface="Times New Roman"/>
              <a:buChar char="●"/>
            </a:pPr>
            <a:r>
              <a:rPr lang="en-US" sz="1100" u="sng" dirty="0">
                <a:solidFill>
                  <a:srgbClr val="0563C1"/>
                </a:solidFill>
                <a:latin typeface="Times New Roman"/>
                <a:cs typeface="Times New Roman"/>
                <a:sym typeface="Times New Roman"/>
                <a:hlinkClick r:id="rId8">
                  <a:extLst>
                    <a:ext uri="{A12FA001-AC4F-418D-AE19-62706E023703}">
                      <ahyp:hlinkClr xmlns:ahyp="http://schemas.microsoft.com/office/drawing/2018/hyperlinkcolor" val="tx"/>
                    </a:ext>
                  </a:extLst>
                </a:hlinkClick>
              </a:rPr>
              <a:t>https://towardsdatascience.com/understanding-automatic-text-summarization-1-extractive-methods-8eb512b21ecc</a:t>
            </a:r>
            <a:endParaRPr lang="en-US" sz="1100" u="sng" dirty="0">
              <a:solidFill>
                <a:srgbClr val="0563C1"/>
              </a:solidFill>
              <a:latin typeface="Times New Roman"/>
              <a:cs typeface="Times New Roman"/>
              <a:sym typeface="Times New Roman"/>
            </a:endParaRPr>
          </a:p>
          <a:p>
            <a:pPr indent="-298450" algn="just">
              <a:lnSpc>
                <a:spcPct val="150000"/>
              </a:lnSpc>
              <a:spcBef>
                <a:spcPts val="800"/>
              </a:spcBef>
              <a:buSzPts val="1100"/>
              <a:buFont typeface="Times New Roman"/>
              <a:buChar char="●"/>
            </a:pPr>
            <a:r>
              <a:rPr lang="en-US" sz="1100" u="sng" dirty="0">
                <a:solidFill>
                  <a:srgbClr val="0563C1"/>
                </a:solidFill>
                <a:latin typeface="Times New Roman"/>
                <a:cs typeface="Times New Roman"/>
                <a:sym typeface="Times New Roman"/>
                <a:hlinkClick r:id="rId9">
                  <a:extLst>
                    <a:ext uri="{A12FA001-AC4F-418D-AE19-62706E023703}">
                      <ahyp:hlinkClr xmlns:ahyp="http://schemas.microsoft.com/office/drawing/2018/hyperlinkcolor" val="tx"/>
                    </a:ext>
                  </a:extLst>
                </a:hlinkClick>
              </a:rPr>
              <a:t>https://direct.mit.edu/coli/article/47/4/813/106774/Abstractive-Text-Summarization-Enhancing-Sequence</a:t>
            </a:r>
            <a:endParaRPr lang="en-US" sz="1100" u="sng" dirty="0">
              <a:solidFill>
                <a:srgbClr val="0563C1"/>
              </a:solidFill>
              <a:latin typeface="Times New Roman"/>
              <a:cs typeface="Times New Roman"/>
              <a:sym typeface="Times New Roman"/>
            </a:endParaRPr>
          </a:p>
          <a:p>
            <a:pPr indent="-298450" algn="just">
              <a:lnSpc>
                <a:spcPct val="150000"/>
              </a:lnSpc>
              <a:spcBef>
                <a:spcPts val="800"/>
              </a:spcBef>
              <a:buSzPts val="1100"/>
              <a:buFont typeface="Times New Roman"/>
              <a:buChar char="●"/>
            </a:pPr>
            <a:r>
              <a:rPr lang="en-US" sz="1100" u="sng" dirty="0">
                <a:solidFill>
                  <a:srgbClr val="0563C1"/>
                </a:solidFill>
                <a:latin typeface="Times New Roman"/>
                <a:cs typeface="Times New Roman"/>
                <a:sym typeface="Times New Roman"/>
                <a:hlinkClick r:id="rId10">
                  <a:extLst>
                    <a:ext uri="{A12FA001-AC4F-418D-AE19-62706E023703}">
                      <ahyp:hlinkClr xmlns:ahyp="http://schemas.microsoft.com/office/drawing/2018/hyperlinkcolor" val="tx"/>
                    </a:ext>
                  </a:extLst>
                </a:hlinkClick>
              </a:rPr>
              <a:t>https://nlp.stanford.edu/IR-book/html/htmledition/evaluation-of-clustering-1.html</a:t>
            </a:r>
            <a:endParaRPr lang="en-US" sz="1100" u="sng" dirty="0">
              <a:solidFill>
                <a:srgbClr val="0563C1"/>
              </a:solidFill>
              <a:latin typeface="Times New Roman"/>
              <a:cs typeface="Times New Roman"/>
              <a:sym typeface="Times New Roman"/>
            </a:endParaRPr>
          </a:p>
          <a:p>
            <a:pPr indent="-298450" algn="just">
              <a:lnSpc>
                <a:spcPct val="150000"/>
              </a:lnSpc>
              <a:spcBef>
                <a:spcPts val="800"/>
              </a:spcBef>
              <a:buSzPts val="1100"/>
              <a:buFont typeface="Times New Roman"/>
              <a:buChar char="●"/>
            </a:pPr>
            <a:r>
              <a:rPr lang="en-US" sz="1100" u="sng" dirty="0">
                <a:solidFill>
                  <a:srgbClr val="0563C1"/>
                </a:solidFill>
                <a:latin typeface="Times New Roman"/>
                <a:cs typeface="Times New Roman"/>
                <a:sym typeface="Times New Roman"/>
                <a:hlinkClick r:id="rId11">
                  <a:extLst>
                    <a:ext uri="{A12FA001-AC4F-418D-AE19-62706E023703}">
                      <ahyp:hlinkClr xmlns:ahyp="http://schemas.microsoft.com/office/drawing/2018/hyperlinkcolor" val="tx"/>
                    </a:ext>
                  </a:extLst>
                </a:hlinkClick>
              </a:rPr>
              <a:t>https://medium.com/plotly/nlp-visualisations-for-clear-immediate-insights-into-text-data-and-outputs-9ebfab168d5b</a:t>
            </a:r>
            <a:endParaRPr lang="en-US" sz="1100" u="sng" dirty="0">
              <a:solidFill>
                <a:srgbClr val="0563C1"/>
              </a:solidFill>
              <a:latin typeface="Times New Roman"/>
              <a:cs typeface="Times New Roman"/>
              <a:sym typeface="Times New Roman"/>
            </a:endParaRPr>
          </a:p>
          <a:p>
            <a:pPr indent="-298450" algn="just">
              <a:lnSpc>
                <a:spcPct val="150000"/>
              </a:lnSpc>
              <a:spcBef>
                <a:spcPts val="800"/>
              </a:spcBef>
              <a:buSzPts val="1100"/>
              <a:buFont typeface="Times New Roman"/>
              <a:buChar char="●"/>
            </a:pPr>
            <a:r>
              <a:rPr lang="en-US" sz="1100" u="sng" dirty="0">
                <a:solidFill>
                  <a:srgbClr val="0563C1"/>
                </a:solidFill>
                <a:latin typeface="Times New Roman"/>
                <a:cs typeface="Times New Roman"/>
                <a:sym typeface="Times New Roman"/>
                <a:hlinkClick r:id="rId12">
                  <a:extLst>
                    <a:ext uri="{A12FA001-AC4F-418D-AE19-62706E023703}">
                      <ahyp:hlinkClr xmlns:ahyp="http://schemas.microsoft.com/office/drawing/2018/hyperlinkcolor" val="tx"/>
                    </a:ext>
                  </a:extLst>
                </a:hlinkClick>
              </a:rPr>
              <a:t>https://towardsdatascience.com/visualising-similarity-clusters-with-interactive-graphs-20a4b2a18534</a:t>
            </a:r>
            <a:endParaRPr lang="en-US" sz="1100" u="sng" dirty="0">
              <a:solidFill>
                <a:srgbClr val="0563C1"/>
              </a:solidFill>
              <a:latin typeface="Times New Roman"/>
              <a:cs typeface="Times New Roman"/>
              <a:sym typeface="Times New Roman"/>
            </a:endParaRPr>
          </a:p>
          <a:p>
            <a:endParaRPr lang="en-US" dirty="0"/>
          </a:p>
        </p:txBody>
      </p:sp>
      <p:sp>
        <p:nvSpPr>
          <p:cNvPr id="3" name="Title 2">
            <a:extLst>
              <a:ext uri="{FF2B5EF4-FFF2-40B4-BE49-F238E27FC236}">
                <a16:creationId xmlns:a16="http://schemas.microsoft.com/office/drawing/2014/main" id="{DBA99777-B452-A44C-BF0E-FECDD79B7091}"/>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405434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70DB09-74A2-D546-96CB-BABBE14D5431}"/>
              </a:ext>
            </a:extLst>
          </p:cNvPr>
          <p:cNvSpPr>
            <a:spLocks noGrp="1"/>
          </p:cNvSpPr>
          <p:nvPr>
            <p:ph type="body" idx="1"/>
          </p:nvPr>
        </p:nvSpPr>
        <p:spPr/>
        <p:txBody>
          <a:bodyPr/>
          <a:lstStyle/>
          <a:p>
            <a:r>
              <a:rPr lang="en-US" dirty="0"/>
              <a:t>			</a:t>
            </a:r>
          </a:p>
          <a:p>
            <a:endParaRPr lang="en-US" sz="1600" b="1" dirty="0">
              <a:solidFill>
                <a:srgbClr val="000000"/>
              </a:solidFill>
            </a:endParaRPr>
          </a:p>
          <a:p>
            <a:endParaRPr lang="en-US" b="1" dirty="0"/>
          </a:p>
          <a:p>
            <a:endParaRPr lang="en-US" sz="1600" b="1" dirty="0">
              <a:solidFill>
                <a:srgbClr val="000000"/>
              </a:solidFill>
            </a:endParaRPr>
          </a:p>
          <a:p>
            <a:endParaRPr lang="en-US" b="1" dirty="0"/>
          </a:p>
          <a:p>
            <a:endParaRPr lang="en-US" sz="1600" b="1" dirty="0">
              <a:solidFill>
                <a:srgbClr val="000000"/>
              </a:solidFill>
            </a:endParaRPr>
          </a:p>
          <a:p>
            <a:r>
              <a:rPr lang="en-US" sz="2800" b="1" dirty="0"/>
              <a:t>                             </a:t>
            </a:r>
            <a:r>
              <a:rPr lang="en-US" sz="2800" b="1" dirty="0">
                <a:solidFill>
                  <a:srgbClr val="000000"/>
                </a:solidFill>
              </a:rPr>
              <a:t>Questions?</a:t>
            </a:r>
          </a:p>
          <a:p>
            <a:endParaRPr lang="en-US" dirty="0"/>
          </a:p>
        </p:txBody>
      </p:sp>
      <p:sp>
        <p:nvSpPr>
          <p:cNvPr id="3" name="Title 2">
            <a:extLst>
              <a:ext uri="{FF2B5EF4-FFF2-40B4-BE49-F238E27FC236}">
                <a16:creationId xmlns:a16="http://schemas.microsoft.com/office/drawing/2014/main" id="{B22F997A-8107-4548-92D1-C96927A74F0A}"/>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103694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87"/>
          <p:cNvSpPr txBox="1">
            <a:spLocks noGrp="1"/>
          </p:cNvSpPr>
          <p:nvPr>
            <p:ph type="body" idx="1"/>
          </p:nvPr>
        </p:nvSpPr>
        <p:spPr>
          <a:xfrm>
            <a:off x="429875" y="884250"/>
            <a:ext cx="7535100" cy="3943200"/>
          </a:xfrm>
          <a:prstGeom prst="rect">
            <a:avLst/>
          </a:prstGeom>
        </p:spPr>
        <p:txBody>
          <a:bodyPr spcFirstLastPara="1" wrap="square" lIns="0" tIns="0" rIns="0" bIns="0" anchor="t" anchorCtr="0">
            <a:noAutofit/>
          </a:bodyPr>
          <a:lstStyle/>
          <a:p>
            <a:pPr marL="457200" lvl="0" indent="-330200" algn="just" rtl="0">
              <a:lnSpc>
                <a:spcPct val="90600"/>
              </a:lnSpc>
              <a:spcBef>
                <a:spcPts val="0"/>
              </a:spcBef>
              <a:spcAft>
                <a:spcPts val="0"/>
              </a:spcAft>
              <a:buSzPts val="1600"/>
              <a:buFont typeface="Times New Roman"/>
              <a:buChar char="●"/>
            </a:pPr>
            <a:endParaRPr lang="en" dirty="0">
              <a:highlight>
                <a:srgbClr val="FFFFFF"/>
              </a:highlight>
              <a:latin typeface="Times New Roman"/>
              <a:ea typeface="Times New Roman"/>
              <a:cs typeface="Times New Roman"/>
              <a:sym typeface="Times New Roman"/>
            </a:endParaRPr>
          </a:p>
          <a:p>
            <a:pPr marL="457200" lvl="0" indent="-330200" algn="just" rtl="0">
              <a:lnSpc>
                <a:spcPct val="90600"/>
              </a:lnSpc>
              <a:spcBef>
                <a:spcPts val="0"/>
              </a:spcBef>
              <a:spcAft>
                <a:spcPts val="0"/>
              </a:spcAft>
              <a:buSzPts val="1600"/>
              <a:buFont typeface="Times New Roman"/>
              <a:buChar char="●"/>
            </a:pPr>
            <a:endParaRPr lang="en" dirty="0">
              <a:highlight>
                <a:srgbClr val="FFFFFF"/>
              </a:highlight>
              <a:latin typeface="Times New Roman"/>
              <a:ea typeface="Times New Roman"/>
              <a:cs typeface="Times New Roman"/>
              <a:sym typeface="Times New Roman"/>
            </a:endParaRPr>
          </a:p>
          <a:p>
            <a:pPr marL="457200" lvl="0" indent="-330200" algn="just" rtl="0">
              <a:lnSpc>
                <a:spcPct val="90600"/>
              </a:lnSpc>
              <a:spcBef>
                <a:spcPts val="0"/>
              </a:spcBef>
              <a:spcAft>
                <a:spcPts val="0"/>
              </a:spcAft>
              <a:buSzPts val="1600"/>
              <a:buFont typeface="Times New Roman"/>
              <a:buChar char="●"/>
            </a:pPr>
            <a:r>
              <a:rPr lang="en-US" dirty="0">
                <a:latin typeface="Times New Roman"/>
                <a:ea typeface="Times New Roman"/>
                <a:cs typeface="Times New Roman"/>
                <a:sym typeface="Times New Roman"/>
              </a:rPr>
              <a:t>When users search for information online, they may be presented with numerous documents that may not be directly related to their query. This can make it challenging for users to find the information they need</a:t>
            </a:r>
          </a:p>
          <a:p>
            <a:pPr marL="457200" lvl="0" indent="-330200" algn="just" rtl="0">
              <a:lnSpc>
                <a:spcPct val="90600"/>
              </a:lnSpc>
              <a:spcBef>
                <a:spcPts val="0"/>
              </a:spcBef>
              <a:spcAft>
                <a:spcPts val="0"/>
              </a:spcAft>
              <a:buSzPts val="1600"/>
              <a:buFont typeface="Times New Roman"/>
              <a:buChar char="●"/>
            </a:pPr>
            <a:r>
              <a:rPr lang="en-US" dirty="0">
                <a:latin typeface="Times New Roman"/>
                <a:ea typeface="Times New Roman"/>
                <a:cs typeface="Times New Roman"/>
                <a:sym typeface="Times New Roman"/>
              </a:rPr>
              <a:t>Clustering can help by grouping similar documents together, making it easier for users to find relevant information.</a:t>
            </a:r>
          </a:p>
          <a:p>
            <a:pPr marL="457200" lvl="0" indent="-330200" algn="just" rtl="0">
              <a:lnSpc>
                <a:spcPct val="90600"/>
              </a:lnSpc>
              <a:spcBef>
                <a:spcPts val="0"/>
              </a:spcBef>
              <a:spcAft>
                <a:spcPts val="0"/>
              </a:spcAft>
              <a:buSzPts val="1600"/>
              <a:buFont typeface="Times New Roman"/>
              <a:buChar char="●"/>
            </a:pPr>
            <a:r>
              <a:rPr lang="en-US" dirty="0">
                <a:latin typeface="Times New Roman"/>
                <a:ea typeface="Times New Roman"/>
                <a:cs typeface="Times New Roman"/>
                <a:sym typeface="Times New Roman"/>
              </a:rPr>
              <a:t>By using a search engine algorithm, clustering can limit results to only websites or documents that match the user's search category</a:t>
            </a:r>
          </a:p>
          <a:p>
            <a:pPr indent="-330200" algn="just">
              <a:lnSpc>
                <a:spcPct val="90600"/>
              </a:lnSpc>
              <a:buFont typeface="Times New Roman"/>
              <a:buChar char="●"/>
            </a:pPr>
            <a:r>
              <a:rPr lang="en-US" dirty="0">
                <a:latin typeface="Times New Roman"/>
                <a:ea typeface="Times New Roman"/>
                <a:cs typeface="Times New Roman"/>
                <a:sym typeface="Times New Roman"/>
              </a:rPr>
              <a:t>Summarization is another useful tool that can provide a brief overview of a document, allowing users to quickly understand its contents without reading the entire text</a:t>
            </a:r>
            <a:r>
              <a:rPr lang="en" dirty="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a:p>
            <a:pPr marL="457200" lvl="0" indent="-330200" algn="just" rtl="0">
              <a:lnSpc>
                <a:spcPct val="90600"/>
              </a:lnSpc>
              <a:spcBef>
                <a:spcPts val="0"/>
              </a:spcBef>
              <a:spcAft>
                <a:spcPts val="0"/>
              </a:spcAft>
              <a:buSzPts val="1600"/>
              <a:buFont typeface="Times New Roman"/>
              <a:buChar char="●"/>
            </a:pPr>
            <a:r>
              <a:rPr lang="en" dirty="0">
                <a:latin typeface="Times New Roman"/>
                <a:ea typeface="Times New Roman"/>
                <a:cs typeface="Times New Roman"/>
                <a:sym typeface="Times New Roman"/>
              </a:rPr>
              <a:t>Summarization can be combined together with clustering for better use cases like Document organizing, Topic Extraction, Information Retrieval or Filtering</a:t>
            </a:r>
            <a:endParaRPr dirty="0">
              <a:latin typeface="Times New Roman"/>
              <a:ea typeface="Times New Roman"/>
              <a:cs typeface="Times New Roman"/>
              <a:sym typeface="Times New Roman"/>
            </a:endParaRPr>
          </a:p>
          <a:p>
            <a:pPr marL="457200" lvl="0" indent="-330200" algn="just" rtl="0">
              <a:lnSpc>
                <a:spcPct val="106999"/>
              </a:lnSpc>
              <a:spcBef>
                <a:spcPts val="0"/>
              </a:spcBef>
              <a:spcAft>
                <a:spcPts val="0"/>
              </a:spcAft>
              <a:buSzPts val="1600"/>
              <a:buFont typeface="Times New Roman"/>
              <a:buChar char="●"/>
            </a:pPr>
            <a:r>
              <a:rPr lang="en" dirty="0">
                <a:latin typeface="Times New Roman"/>
                <a:ea typeface="Times New Roman"/>
                <a:cs typeface="Times New Roman"/>
                <a:sym typeface="Times New Roman"/>
              </a:rPr>
              <a:t>Our project can be useful in two ways</a:t>
            </a:r>
            <a:endParaRPr dirty="0">
              <a:latin typeface="Times New Roman"/>
              <a:ea typeface="Times New Roman"/>
              <a:cs typeface="Times New Roman"/>
              <a:sym typeface="Times New Roman"/>
            </a:endParaRPr>
          </a:p>
          <a:p>
            <a:pPr marL="1371600" lvl="2" indent="-330200" algn="just" rtl="0">
              <a:lnSpc>
                <a:spcPct val="106999"/>
              </a:lnSpc>
              <a:spcBef>
                <a:spcPts val="0"/>
              </a:spcBef>
              <a:spcAft>
                <a:spcPts val="0"/>
              </a:spcAft>
              <a:buSzPts val="1600"/>
              <a:buFont typeface="Times New Roman"/>
              <a:buChar char="■"/>
            </a:pPr>
            <a:r>
              <a:rPr lang="en" sz="1600" dirty="0">
                <a:latin typeface="Times New Roman"/>
                <a:ea typeface="Times New Roman"/>
                <a:cs typeface="Times New Roman"/>
                <a:sym typeface="Times New Roman"/>
              </a:rPr>
              <a:t>Clustering of Documents → Summarization of the Cluster Topic</a:t>
            </a:r>
            <a:endParaRPr sz="1600" dirty="0">
              <a:latin typeface="Times New Roman"/>
              <a:ea typeface="Times New Roman"/>
              <a:cs typeface="Times New Roman"/>
              <a:sym typeface="Times New Roman"/>
            </a:endParaRPr>
          </a:p>
          <a:p>
            <a:pPr marL="1371600" lvl="2" indent="-330200" algn="just" rtl="0">
              <a:lnSpc>
                <a:spcPct val="106999"/>
              </a:lnSpc>
              <a:spcBef>
                <a:spcPts val="0"/>
              </a:spcBef>
              <a:spcAft>
                <a:spcPts val="0"/>
              </a:spcAft>
              <a:buSzPts val="1600"/>
              <a:buFont typeface="Times New Roman"/>
              <a:buChar char="■"/>
            </a:pPr>
            <a:r>
              <a:rPr lang="en" sz="1600" dirty="0">
                <a:latin typeface="Times New Roman"/>
                <a:ea typeface="Times New Roman"/>
                <a:cs typeface="Times New Roman"/>
                <a:sym typeface="Times New Roman"/>
              </a:rPr>
              <a:t>Summarization of Documents → Clustering of Summaries</a:t>
            </a:r>
            <a:endParaRPr sz="1600" dirty="0">
              <a:latin typeface="Times New Roman"/>
              <a:ea typeface="Times New Roman"/>
              <a:cs typeface="Times New Roman"/>
              <a:sym typeface="Times New Roman"/>
            </a:endParaRPr>
          </a:p>
          <a:p>
            <a:pPr marL="457200" lvl="0" indent="0" algn="just" rtl="0">
              <a:lnSpc>
                <a:spcPct val="90600"/>
              </a:lnSpc>
              <a:spcBef>
                <a:spcPts val="0"/>
              </a:spcBef>
              <a:spcAft>
                <a:spcPts val="0"/>
              </a:spcAft>
              <a:buNone/>
            </a:pPr>
            <a:endParaRPr dirty="0">
              <a:highlight>
                <a:srgbClr val="FFFFFF"/>
              </a:highlight>
            </a:endParaRPr>
          </a:p>
          <a:p>
            <a:pPr marL="457200" lvl="0" indent="0" algn="just" rtl="0">
              <a:lnSpc>
                <a:spcPct val="90600"/>
              </a:lnSpc>
              <a:spcBef>
                <a:spcPts val="0"/>
              </a:spcBef>
              <a:spcAft>
                <a:spcPts val="0"/>
              </a:spcAft>
              <a:buNone/>
            </a:pPr>
            <a:endParaRPr dirty="0">
              <a:highlight>
                <a:srgbClr val="FFFFFF"/>
              </a:highlight>
            </a:endParaRPr>
          </a:p>
          <a:p>
            <a:pPr marL="457200" lvl="0" indent="0" algn="just" rtl="0">
              <a:lnSpc>
                <a:spcPct val="90600"/>
              </a:lnSpc>
              <a:spcBef>
                <a:spcPts val="0"/>
              </a:spcBef>
              <a:spcAft>
                <a:spcPts val="0"/>
              </a:spcAft>
              <a:buNone/>
            </a:pPr>
            <a:endParaRPr sz="1500" dirty="0">
              <a:highlight>
                <a:srgbClr val="FFFFFF"/>
              </a:highlight>
            </a:endParaRPr>
          </a:p>
          <a:p>
            <a:pPr marL="0" lvl="0" indent="0" algn="just" rtl="0">
              <a:lnSpc>
                <a:spcPct val="90600"/>
              </a:lnSpc>
              <a:spcBef>
                <a:spcPts val="0"/>
              </a:spcBef>
              <a:spcAft>
                <a:spcPts val="0"/>
              </a:spcAft>
              <a:buNone/>
            </a:pPr>
            <a:endParaRPr dirty="0">
              <a:highlight>
                <a:srgbClr val="FFFFFF"/>
              </a:highlight>
            </a:endParaRPr>
          </a:p>
          <a:p>
            <a:pPr marL="0" lvl="0" indent="0" algn="just" rtl="0">
              <a:lnSpc>
                <a:spcPct val="90600"/>
              </a:lnSpc>
              <a:spcBef>
                <a:spcPts val="0"/>
              </a:spcBef>
              <a:spcAft>
                <a:spcPts val="0"/>
              </a:spcAft>
              <a:buNone/>
            </a:pPr>
            <a:endParaRPr dirty="0">
              <a:highlight>
                <a:srgbClr val="FFFFFF"/>
              </a:highlight>
            </a:endParaRPr>
          </a:p>
          <a:p>
            <a:pPr marL="0" lvl="0" indent="0" algn="just" rtl="0">
              <a:lnSpc>
                <a:spcPct val="90600"/>
              </a:lnSpc>
              <a:spcBef>
                <a:spcPts val="0"/>
              </a:spcBef>
              <a:spcAft>
                <a:spcPts val="0"/>
              </a:spcAft>
              <a:buNone/>
            </a:pPr>
            <a:endParaRPr dirty="0">
              <a:highlight>
                <a:srgbClr val="FFFFFF"/>
              </a:highlight>
            </a:endParaRPr>
          </a:p>
          <a:p>
            <a:pPr marL="0" lvl="0" indent="0" algn="just" rtl="0">
              <a:lnSpc>
                <a:spcPct val="90600"/>
              </a:lnSpc>
              <a:spcBef>
                <a:spcPts val="0"/>
              </a:spcBef>
              <a:spcAft>
                <a:spcPts val="0"/>
              </a:spcAft>
              <a:buNone/>
            </a:pPr>
            <a:endParaRPr dirty="0">
              <a:highlight>
                <a:srgbClr val="FFFFFF"/>
              </a:highlight>
            </a:endParaRPr>
          </a:p>
          <a:p>
            <a:pPr marL="0" lvl="0" indent="0" algn="just" rtl="0">
              <a:lnSpc>
                <a:spcPct val="90600"/>
              </a:lnSpc>
              <a:spcBef>
                <a:spcPts val="0"/>
              </a:spcBef>
              <a:spcAft>
                <a:spcPts val="0"/>
              </a:spcAft>
              <a:buNone/>
            </a:pPr>
            <a:endParaRPr dirty="0">
              <a:highlight>
                <a:srgbClr val="FFFFFF"/>
              </a:highlight>
            </a:endParaRPr>
          </a:p>
        </p:txBody>
      </p:sp>
      <p:sp>
        <p:nvSpPr>
          <p:cNvPr id="1291" name="Google Shape;1291;p87"/>
          <p:cNvSpPr txBox="1">
            <a:spLocks noGrp="1"/>
          </p:cNvSpPr>
          <p:nvPr>
            <p:ph type="title"/>
          </p:nvPr>
        </p:nvSpPr>
        <p:spPr>
          <a:xfrm>
            <a:off x="424925" y="315900"/>
            <a:ext cx="8294400" cy="568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dirty="0"/>
              <a:t>Problem Definition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B9F2A-7128-2344-AD4E-BDF6881C10F5}"/>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D0912DE7-D1E1-CA4B-A491-CCDD03CBA8F6}"/>
              </a:ext>
            </a:extLst>
          </p:cNvPr>
          <p:cNvSpPr>
            <a:spLocks noGrp="1"/>
          </p:cNvSpPr>
          <p:nvPr>
            <p:ph type="title"/>
          </p:nvPr>
        </p:nvSpPr>
        <p:spPr/>
        <p:txBody>
          <a:bodyPr/>
          <a:lstStyle/>
          <a:p>
            <a:pPr marL="0" lvl="0" indent="0" rtl="0">
              <a:spcBef>
                <a:spcPts val="0"/>
              </a:spcBef>
              <a:spcAft>
                <a:spcPts val="0"/>
              </a:spcAft>
            </a:pPr>
            <a:r>
              <a:rPr lang="en-US" sz="3200" b="1" dirty="0">
                <a:solidFill>
                  <a:schemeClr val="dk1"/>
                </a:solidFill>
                <a:highlight>
                  <a:schemeClr val="accent1"/>
                </a:highlight>
              </a:rPr>
              <a:t>System Architecture</a:t>
            </a:r>
            <a:r>
              <a:rPr lang="en-US" sz="1100" dirty="0"/>
              <a:t>		</a:t>
            </a:r>
          </a:p>
        </p:txBody>
      </p:sp>
      <p:pic>
        <p:nvPicPr>
          <p:cNvPr id="7" name="Picture 6" descr="Diagram&#10;&#10;Description automatically generated">
            <a:extLst>
              <a:ext uri="{FF2B5EF4-FFF2-40B4-BE49-F238E27FC236}">
                <a16:creationId xmlns:a16="http://schemas.microsoft.com/office/drawing/2014/main" id="{566370B7-7F3D-EC41-A430-1164E0DB3844}"/>
              </a:ext>
            </a:extLst>
          </p:cNvPr>
          <p:cNvPicPr>
            <a:picLocks noChangeAspect="1"/>
          </p:cNvPicPr>
          <p:nvPr/>
        </p:nvPicPr>
        <p:blipFill>
          <a:blip r:embed="rId2"/>
          <a:stretch>
            <a:fillRect/>
          </a:stretch>
        </p:blipFill>
        <p:spPr>
          <a:xfrm>
            <a:off x="429725" y="884100"/>
            <a:ext cx="8284400" cy="3943200"/>
          </a:xfrm>
          <a:prstGeom prst="rect">
            <a:avLst/>
          </a:prstGeom>
        </p:spPr>
      </p:pic>
    </p:spTree>
    <p:extLst>
      <p:ext uri="{BB962C8B-B14F-4D97-AF65-F5344CB8AC3E}">
        <p14:creationId xmlns:p14="http://schemas.microsoft.com/office/powerpoint/2010/main" val="368492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6A95FC-6AC1-9146-8C25-C79C1157BF42}"/>
              </a:ext>
            </a:extLst>
          </p:cNvPr>
          <p:cNvSpPr>
            <a:spLocks noGrp="1"/>
          </p:cNvSpPr>
          <p:nvPr>
            <p:ph type="body" idx="1"/>
          </p:nvPr>
        </p:nvSpPr>
        <p:spPr/>
        <p:txBody>
          <a:bodyPr/>
          <a:lstStyle/>
          <a:p>
            <a:pPr marL="228600" indent="0" algn="l"/>
            <a:endParaRPr lang="en-US" b="1" dirty="0">
              <a:solidFill>
                <a:srgbClr val="374151"/>
              </a:solidFill>
              <a:latin typeface="Söhne"/>
            </a:endParaRPr>
          </a:p>
          <a:p>
            <a:pPr marL="514350" indent="-285750" algn="l">
              <a:buFont typeface="Wingdings" pitchFamily="2" charset="2"/>
              <a:buChar char="v"/>
            </a:pPr>
            <a:r>
              <a:rPr lang="en-US" b="1" dirty="0">
                <a:solidFill>
                  <a:srgbClr val="374151"/>
                </a:solidFill>
                <a:latin typeface="Söhne"/>
              </a:rPr>
              <a:t>Pre-processing: </a:t>
            </a:r>
            <a:r>
              <a:rPr lang="en-US" b="0" i="0" dirty="0">
                <a:solidFill>
                  <a:srgbClr val="374151"/>
                </a:solidFill>
                <a:effectLst/>
                <a:latin typeface="Söhne"/>
              </a:rPr>
              <a:t>After removing stop words, punctuation marks, white spaces, and digits from the given dataset, we tokenized the raw data into a set of tokens.</a:t>
            </a:r>
          </a:p>
          <a:p>
            <a:pPr marL="514350" indent="-285750" algn="l">
              <a:buFont typeface="Wingdings" pitchFamily="2" charset="2"/>
              <a:buChar char="v"/>
            </a:pPr>
            <a:r>
              <a:rPr lang="en-US" b="1" dirty="0">
                <a:solidFill>
                  <a:srgbClr val="374151"/>
                </a:solidFill>
                <a:latin typeface="Söhne"/>
              </a:rPr>
              <a:t>Document vectorization: </a:t>
            </a:r>
            <a:r>
              <a:rPr lang="en-US" b="0" i="0" dirty="0">
                <a:solidFill>
                  <a:srgbClr val="374151"/>
                </a:solidFill>
                <a:effectLst/>
                <a:latin typeface="Söhne"/>
              </a:rPr>
              <a:t>Our next step involved converting the set of tokens into embedding vectors using Doc2Vec.</a:t>
            </a:r>
          </a:p>
          <a:p>
            <a:pPr marL="514350" indent="-285750" algn="l">
              <a:buFont typeface="Wingdings" pitchFamily="2" charset="2"/>
              <a:buChar char="v"/>
            </a:pPr>
            <a:r>
              <a:rPr lang="en-US" b="1" i="0" dirty="0">
                <a:solidFill>
                  <a:srgbClr val="374151"/>
                </a:solidFill>
                <a:effectLst/>
                <a:latin typeface="Söhne"/>
              </a:rPr>
              <a:t>Clustering:</a:t>
            </a:r>
            <a:r>
              <a:rPr lang="en-US" b="0" i="0" dirty="0">
                <a:solidFill>
                  <a:srgbClr val="374151"/>
                </a:solidFill>
                <a:effectLst/>
                <a:latin typeface="Söhne"/>
              </a:rPr>
              <a:t> We used a hybrid clustering model called Bisecting K-means to cluster the vectors into 20 clusters.</a:t>
            </a:r>
          </a:p>
          <a:p>
            <a:pPr marL="514350" indent="-285750" algn="l">
              <a:buFont typeface="Wingdings" pitchFamily="2" charset="2"/>
              <a:buChar char="v"/>
            </a:pPr>
            <a:r>
              <a:rPr lang="en-US" b="1" dirty="0">
                <a:solidFill>
                  <a:srgbClr val="374151"/>
                </a:solidFill>
                <a:latin typeface="Söhne"/>
              </a:rPr>
              <a:t>Summarization:</a:t>
            </a:r>
            <a:r>
              <a:rPr lang="en-US" dirty="0">
                <a:solidFill>
                  <a:srgbClr val="374151"/>
                </a:solidFill>
                <a:latin typeface="Söhne"/>
              </a:rPr>
              <a:t> </a:t>
            </a:r>
            <a:r>
              <a:rPr lang="en-US" b="0" i="0" dirty="0">
                <a:solidFill>
                  <a:srgbClr val="374151"/>
                </a:solidFill>
                <a:effectLst/>
                <a:latin typeface="Söhne"/>
              </a:rPr>
              <a:t>To summarize the data, we used a transformer called Bart-Large-</a:t>
            </a:r>
            <a:r>
              <a:rPr lang="en-US" b="0" i="0" dirty="0" err="1">
                <a:solidFill>
                  <a:srgbClr val="374151"/>
                </a:solidFill>
                <a:effectLst/>
                <a:latin typeface="Söhne"/>
              </a:rPr>
              <a:t>cnn</a:t>
            </a:r>
            <a:r>
              <a:rPr lang="en-US" b="0" i="0" dirty="0">
                <a:solidFill>
                  <a:srgbClr val="374151"/>
                </a:solidFill>
                <a:effectLst/>
                <a:latin typeface="Söhne"/>
              </a:rPr>
              <a:t> on both the raw and clustered data.</a:t>
            </a:r>
          </a:p>
          <a:p>
            <a:pPr marL="514350" indent="-285750" algn="l">
              <a:buFont typeface="Wingdings" pitchFamily="2" charset="2"/>
              <a:buChar char="v"/>
            </a:pPr>
            <a:r>
              <a:rPr lang="en-US" b="1" i="0" dirty="0">
                <a:solidFill>
                  <a:srgbClr val="374151"/>
                </a:solidFill>
                <a:effectLst/>
                <a:latin typeface="Söhne"/>
              </a:rPr>
              <a:t>Evaluation:</a:t>
            </a:r>
            <a:r>
              <a:rPr lang="en-US" b="0" i="0" dirty="0">
                <a:solidFill>
                  <a:srgbClr val="374151"/>
                </a:solidFill>
                <a:effectLst/>
                <a:latin typeface="Söhne"/>
              </a:rPr>
              <a:t> We employed various evaluation methods such as purity, Rand Index, and Normalized Mutual Information(NMI) to assess its performance.</a:t>
            </a:r>
          </a:p>
          <a:p>
            <a:pPr marL="514350" indent="-285750" algn="l">
              <a:buFont typeface="Wingdings" pitchFamily="2" charset="2"/>
              <a:buChar char="v"/>
            </a:pPr>
            <a:r>
              <a:rPr lang="en-US" b="1" dirty="0">
                <a:solidFill>
                  <a:srgbClr val="374151"/>
                </a:solidFill>
                <a:latin typeface="Söhne"/>
              </a:rPr>
              <a:t>Data Visualization: </a:t>
            </a:r>
            <a:r>
              <a:rPr lang="en-US" b="0" i="0" dirty="0">
                <a:solidFill>
                  <a:srgbClr val="374151"/>
                </a:solidFill>
                <a:effectLst/>
                <a:latin typeface="Söhne"/>
              </a:rPr>
              <a:t>We visualized the data using multiple techniques such as word clouds, ELBOW and t-SNE analysis of clustered data.</a:t>
            </a:r>
          </a:p>
          <a:p>
            <a:endParaRPr lang="en-US" dirty="0"/>
          </a:p>
        </p:txBody>
      </p:sp>
      <p:sp>
        <p:nvSpPr>
          <p:cNvPr id="3" name="Title 2">
            <a:extLst>
              <a:ext uri="{FF2B5EF4-FFF2-40B4-BE49-F238E27FC236}">
                <a16:creationId xmlns:a16="http://schemas.microsoft.com/office/drawing/2014/main" id="{586E6CAE-6D62-9F4D-98FE-0BE4CAB7BE6E}"/>
              </a:ext>
            </a:extLst>
          </p:cNvPr>
          <p:cNvSpPr>
            <a:spLocks noGrp="1"/>
          </p:cNvSpPr>
          <p:nvPr>
            <p:ph type="title"/>
          </p:nvPr>
        </p:nvSpPr>
        <p:spPr/>
        <p:txBody>
          <a:bodyPr/>
          <a:lstStyle/>
          <a:p>
            <a:pPr marL="0" lvl="0" indent="0" rtl="0">
              <a:spcBef>
                <a:spcPts val="0"/>
              </a:spcBef>
              <a:spcAft>
                <a:spcPts val="0"/>
              </a:spcAft>
            </a:pPr>
            <a:r>
              <a:rPr lang="en-US" sz="3200" b="1" dirty="0">
                <a:solidFill>
                  <a:schemeClr val="dk1"/>
                </a:solidFill>
                <a:highlight>
                  <a:schemeClr val="accent1"/>
                </a:highlight>
              </a:rPr>
              <a:t>Algorithms Used</a:t>
            </a:r>
            <a:r>
              <a:rPr lang="en-US" sz="1100" dirty="0"/>
              <a:t>		</a:t>
            </a:r>
          </a:p>
        </p:txBody>
      </p:sp>
    </p:spTree>
    <p:extLst>
      <p:ext uri="{BB962C8B-B14F-4D97-AF65-F5344CB8AC3E}">
        <p14:creationId xmlns:p14="http://schemas.microsoft.com/office/powerpoint/2010/main" val="15003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88"/>
          <p:cNvSpPr txBox="1">
            <a:spLocks noGrp="1"/>
          </p:cNvSpPr>
          <p:nvPr>
            <p:ph type="title"/>
          </p:nvPr>
        </p:nvSpPr>
        <p:spPr>
          <a:xfrm>
            <a:off x="424925" y="315900"/>
            <a:ext cx="8407500" cy="568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3000"/>
              <a:buNone/>
            </a:pPr>
            <a:r>
              <a:rPr lang="en" dirty="0"/>
              <a:t>Data Set description and pre-processing</a:t>
            </a:r>
            <a:br>
              <a:rPr lang="en" dirty="0"/>
            </a:br>
            <a:br>
              <a:rPr lang="en" sz="1200" dirty="0"/>
            </a:br>
            <a:endParaRPr dirty="0"/>
          </a:p>
        </p:txBody>
      </p:sp>
      <p:sp>
        <p:nvSpPr>
          <p:cNvPr id="1297" name="Google Shape;1297;p88"/>
          <p:cNvSpPr txBox="1">
            <a:spLocks noGrp="1"/>
          </p:cNvSpPr>
          <p:nvPr>
            <p:ph type="body" idx="1"/>
          </p:nvPr>
        </p:nvSpPr>
        <p:spPr>
          <a:xfrm>
            <a:off x="419525" y="1023375"/>
            <a:ext cx="7972500" cy="3682200"/>
          </a:xfrm>
          <a:prstGeom prst="rect">
            <a:avLst/>
          </a:prstGeom>
        </p:spPr>
        <p:txBody>
          <a:bodyPr spcFirstLastPara="1" wrap="square" lIns="0" tIns="0" rIns="0" bIns="0" anchor="t" anchorCtr="0">
            <a:noAutofit/>
          </a:bodyPr>
          <a:lstStyle/>
          <a:p>
            <a:pPr marL="457200" lvl="0" indent="0" algn="just" rtl="0">
              <a:lnSpc>
                <a:spcPct val="106999"/>
              </a:lnSpc>
              <a:spcBef>
                <a:spcPts val="0"/>
              </a:spcBef>
              <a:spcAft>
                <a:spcPts val="0"/>
              </a:spcAft>
              <a:buNone/>
            </a:pPr>
            <a:endParaRPr lang="en-US" sz="1500" b="1" dirty="0">
              <a:highlight>
                <a:srgbClr val="FFFFFF"/>
              </a:highlight>
              <a:latin typeface="Times New Roman"/>
              <a:ea typeface="Times New Roman"/>
              <a:cs typeface="Times New Roman"/>
              <a:sym typeface="Times New Roman"/>
            </a:endParaRPr>
          </a:p>
          <a:p>
            <a:pPr marL="457200" lvl="0" indent="0" algn="just" rtl="0">
              <a:lnSpc>
                <a:spcPct val="106999"/>
              </a:lnSpc>
              <a:spcBef>
                <a:spcPts val="0"/>
              </a:spcBef>
              <a:spcAft>
                <a:spcPts val="0"/>
              </a:spcAft>
              <a:buNone/>
            </a:pPr>
            <a:r>
              <a:rPr lang="en-US" sz="1500" b="1" dirty="0">
                <a:latin typeface="Times New Roman"/>
                <a:ea typeface="Times New Roman"/>
                <a:cs typeface="Times New Roman"/>
                <a:sym typeface="Times New Roman"/>
              </a:rPr>
              <a:t>  </a:t>
            </a:r>
          </a:p>
          <a:p>
            <a:pPr marL="457200" lvl="0" indent="0" algn="just" rtl="0">
              <a:lnSpc>
                <a:spcPct val="106999"/>
              </a:lnSpc>
              <a:spcBef>
                <a:spcPts val="0"/>
              </a:spcBef>
              <a:spcAft>
                <a:spcPts val="0"/>
              </a:spcAft>
              <a:buNone/>
            </a:pPr>
            <a:r>
              <a:rPr lang="en-US" sz="1500" b="1" dirty="0">
                <a:latin typeface="Times New Roman"/>
                <a:ea typeface="Times New Roman"/>
                <a:cs typeface="Times New Roman"/>
                <a:sym typeface="Times New Roman"/>
              </a:rPr>
              <a:t>  </a:t>
            </a:r>
            <a:r>
              <a:rPr lang="en-US" b="1" dirty="0">
                <a:latin typeface="Times New Roman"/>
                <a:ea typeface="Times New Roman"/>
                <a:cs typeface="Times New Roman"/>
                <a:sym typeface="Times New Roman"/>
              </a:rPr>
              <a:t>Dataset description:</a:t>
            </a:r>
            <a:endParaRPr b="1" dirty="0">
              <a:latin typeface="Times New Roman"/>
              <a:ea typeface="Times New Roman"/>
              <a:cs typeface="Times New Roman"/>
              <a:sym typeface="Times New Roman"/>
            </a:endParaRPr>
          </a:p>
          <a:p>
            <a:pPr marL="755650" lvl="1" indent="-171450" algn="just">
              <a:lnSpc>
                <a:spcPct val="106999"/>
              </a:lnSpc>
              <a:spcBef>
                <a:spcPts val="0"/>
              </a:spcBef>
              <a:buSzPts val="1600"/>
              <a:buFont typeface="Arial" panose="020B0604020202020204" pitchFamily="34" charset="0"/>
              <a:buChar char="•"/>
            </a:pPr>
            <a:r>
              <a:rPr lang="en" sz="1400" dirty="0">
                <a:latin typeface="Times New Roman"/>
                <a:ea typeface="Times New Roman"/>
                <a:cs typeface="Times New Roman"/>
                <a:sym typeface="Times New Roman"/>
              </a:rPr>
              <a:t>Ken Lang  originally collected the data set, “</a:t>
            </a:r>
            <a:r>
              <a:rPr lang="en" sz="1400" b="1" dirty="0">
                <a:latin typeface="Times New Roman"/>
                <a:ea typeface="Times New Roman"/>
                <a:cs typeface="Times New Roman"/>
                <a:sym typeface="Times New Roman"/>
              </a:rPr>
              <a:t>The 20 newsgroup dataset” .</a:t>
            </a:r>
          </a:p>
          <a:p>
            <a:pPr marL="755650" lvl="1" indent="-171450" algn="just">
              <a:lnSpc>
                <a:spcPct val="106999"/>
              </a:lnSpc>
              <a:spcBef>
                <a:spcPts val="0"/>
              </a:spcBef>
              <a:buSzPts val="1600"/>
              <a:buFont typeface="Arial" panose="020B0604020202020204" pitchFamily="34" charset="0"/>
              <a:buChar char="•"/>
            </a:pPr>
            <a:r>
              <a:rPr lang="en-US" sz="1400" dirty="0">
                <a:latin typeface="Times New Roman"/>
                <a:ea typeface="Times New Roman"/>
                <a:cs typeface="Times New Roman"/>
                <a:sym typeface="Times New Roman"/>
              </a:rPr>
              <a:t>D</a:t>
            </a:r>
            <a:r>
              <a:rPr lang="en" sz="1400" dirty="0" err="1">
                <a:latin typeface="Times New Roman"/>
                <a:ea typeface="Times New Roman"/>
                <a:cs typeface="Times New Roman"/>
                <a:sym typeface="Times New Roman"/>
              </a:rPr>
              <a:t>ataset</a:t>
            </a:r>
            <a:r>
              <a:rPr lang="en" sz="1400" dirty="0">
                <a:latin typeface="Times New Roman"/>
                <a:ea typeface="Times New Roman"/>
                <a:cs typeface="Times New Roman"/>
                <a:sym typeface="Times New Roman"/>
              </a:rPr>
              <a:t> contains 20,000 newsgroup documents which are further divided evenly across 20 different newsgroups. </a:t>
            </a:r>
          </a:p>
          <a:p>
            <a:pPr marL="755650" lvl="1" indent="-171450" algn="just">
              <a:lnSpc>
                <a:spcPct val="106999"/>
              </a:lnSpc>
              <a:spcBef>
                <a:spcPts val="0"/>
              </a:spcBef>
              <a:buSzPts val="1600"/>
              <a:buFont typeface="Arial" panose="020B0604020202020204" pitchFamily="34" charset="0"/>
              <a:buChar char="•"/>
            </a:pPr>
            <a:r>
              <a:rPr lang="en-US" sz="1400" dirty="0">
                <a:latin typeface="Times New Roman"/>
                <a:cs typeface="Times New Roman"/>
                <a:sym typeface="Times New Roman"/>
              </a:rPr>
              <a:t>The link to Dataset is</a:t>
            </a:r>
            <a:r>
              <a:rPr lang="en-US" sz="1400" dirty="0">
                <a:latin typeface="Times New Roman"/>
                <a:cs typeface="Times New Roman"/>
                <a:sym typeface="Times New Roman"/>
                <a:hlinkClick r:id="rId3">
                  <a:extLst>
                    <a:ext uri="{A12FA001-AC4F-418D-AE19-62706E023703}">
                      <ahyp:hlinkClr xmlns:ahyp="http://schemas.microsoft.com/office/drawing/2018/hyperlinkcolor" val="tx"/>
                    </a:ext>
                  </a:extLst>
                </a:hlinkClick>
              </a:rPr>
              <a:t> </a:t>
            </a:r>
            <a:r>
              <a:rPr lang="en-US" sz="1400" dirty="0">
                <a:latin typeface="Times New Roman"/>
                <a:cs typeface="Times New Roman"/>
                <a:sym typeface="Times New Roman"/>
                <a:hlinkClick r:id="rId3">
                  <a:extLst>
                    <a:ext uri="{A12FA001-AC4F-418D-AE19-62706E023703}">
                      <ahyp:hlinkClr xmlns:ahyp="http://schemas.microsoft.com/office/drawing/2018/hyperlinkcolor" val="tx"/>
                    </a:ext>
                  </a:extLst>
                </a:hlinkClick>
              </a:rPr>
              <a:t>http://qwone.com/~jason/20Newsgroups/</a:t>
            </a:r>
            <a:endParaRPr lang="en-US" sz="1400" dirty="0">
              <a:latin typeface="Times New Roman"/>
              <a:cs typeface="Times New Roman"/>
              <a:sym typeface="Times New Roman"/>
            </a:endParaRPr>
          </a:p>
          <a:p>
            <a:pPr marL="755650" lvl="1" indent="-171450" algn="just">
              <a:lnSpc>
                <a:spcPct val="106999"/>
              </a:lnSpc>
              <a:spcBef>
                <a:spcPts val="0"/>
              </a:spcBef>
              <a:buSzPts val="1600"/>
              <a:buFont typeface="Arial" panose="020B0604020202020204" pitchFamily="34" charset="0"/>
              <a:buChar char="•"/>
            </a:pPr>
            <a:endParaRPr lang="en-US" sz="1600" b="1" dirty="0">
              <a:latin typeface="Times New Roman"/>
              <a:cs typeface="Times New Roman"/>
              <a:sym typeface="Times New Roman"/>
            </a:endParaRPr>
          </a:p>
          <a:p>
            <a:pPr marL="584200" lvl="1" indent="0" algn="just">
              <a:lnSpc>
                <a:spcPct val="106999"/>
              </a:lnSpc>
              <a:spcBef>
                <a:spcPts val="0"/>
              </a:spcBef>
              <a:buSzPts val="1600"/>
            </a:pPr>
            <a:r>
              <a:rPr lang="en-US" sz="1600" b="1" dirty="0">
                <a:latin typeface="Times New Roman"/>
                <a:cs typeface="Times New Roman"/>
                <a:sym typeface="Times New Roman"/>
              </a:rPr>
              <a:t>Data pre-processing:</a:t>
            </a:r>
          </a:p>
          <a:p>
            <a:pPr marL="869950" lvl="1" indent="-285750" algn="just">
              <a:lnSpc>
                <a:spcPct val="106999"/>
              </a:lnSpc>
              <a:spcBef>
                <a:spcPts val="0"/>
              </a:spcBef>
              <a:buSzPts val="1600"/>
              <a:buFont typeface="Arial" panose="020B0604020202020204" pitchFamily="34" charset="0"/>
              <a:buChar char="•"/>
            </a:pPr>
            <a:r>
              <a:rPr lang="en-US" sz="1400" dirty="0">
                <a:latin typeface="Times New Roman"/>
                <a:cs typeface="Times New Roman"/>
                <a:sym typeface="Times New Roman"/>
              </a:rPr>
              <a:t>Removed headers and footers, converting each word to lowercase</a:t>
            </a:r>
            <a:r>
              <a:rPr lang="en-US" sz="1600" dirty="0">
                <a:latin typeface="Times New Roman"/>
                <a:cs typeface="Times New Roman"/>
                <a:sym typeface="Times New Roman"/>
              </a:rPr>
              <a:t>.</a:t>
            </a:r>
            <a:endParaRPr lang="en-US" sz="1600" b="1" dirty="0">
              <a:latin typeface="Times New Roman"/>
              <a:cs typeface="Times New Roman"/>
              <a:sym typeface="Times New Roman"/>
            </a:endParaRPr>
          </a:p>
          <a:p>
            <a:pPr marL="869950" lvl="1" indent="-285750" algn="just">
              <a:lnSpc>
                <a:spcPct val="106999"/>
              </a:lnSpc>
              <a:spcBef>
                <a:spcPts val="0"/>
              </a:spcBef>
              <a:buSzPts val="1600"/>
              <a:buFont typeface="Arial" panose="020B0604020202020204" pitchFamily="34" charset="0"/>
              <a:buChar char="•"/>
            </a:pPr>
            <a:r>
              <a:rPr lang="en-US" sz="1400" dirty="0">
                <a:latin typeface="Times New Roman"/>
                <a:cs typeface="Times New Roman"/>
                <a:sym typeface="Times New Roman"/>
              </a:rPr>
              <a:t>Converting each of the words into token after removing stop words, punctuations, whitespaces.</a:t>
            </a:r>
          </a:p>
          <a:p>
            <a:pPr marL="869950" lvl="1" indent="-285750" algn="just">
              <a:lnSpc>
                <a:spcPct val="106999"/>
              </a:lnSpc>
              <a:spcBef>
                <a:spcPts val="0"/>
              </a:spcBef>
              <a:buSzPts val="1600"/>
              <a:buFont typeface="Arial" panose="020B0604020202020204" pitchFamily="34" charset="0"/>
              <a:buChar char="•"/>
            </a:pPr>
            <a:r>
              <a:rPr lang="en-US" sz="1400" dirty="0">
                <a:latin typeface="Times New Roman"/>
                <a:cs typeface="Times New Roman"/>
                <a:sym typeface="Times New Roman"/>
              </a:rPr>
              <a:t>Lemmatizing each token.</a:t>
            </a:r>
          </a:p>
          <a:p>
            <a:pPr marL="869950" lvl="1" indent="-285750" algn="just">
              <a:lnSpc>
                <a:spcPct val="106999"/>
              </a:lnSpc>
              <a:spcBef>
                <a:spcPts val="0"/>
              </a:spcBef>
              <a:buSzPts val="1600"/>
              <a:buFont typeface="Arial" panose="020B0604020202020204" pitchFamily="34" charset="0"/>
              <a:buChar char="•"/>
            </a:pPr>
            <a:r>
              <a:rPr lang="en-US" sz="1400" dirty="0">
                <a:latin typeface="Times New Roman"/>
                <a:cs typeface="Times New Roman"/>
                <a:sym typeface="Times New Roman"/>
              </a:rPr>
              <a:t>Out of 20,000 datapoints after pre-processing we are left with 18828 datapoints.</a:t>
            </a:r>
          </a:p>
          <a:p>
            <a:pPr marL="127000" lvl="0" indent="0" algn="just" rtl="0">
              <a:spcBef>
                <a:spcPts val="0"/>
              </a:spcBef>
              <a:spcAft>
                <a:spcPts val="0"/>
              </a:spcAft>
              <a:buSzPts val="1600"/>
            </a:pPr>
            <a:endParaRPr sz="1800" u="sng" dirty="0">
              <a:solidFill>
                <a:srgbClr val="1155CC"/>
              </a:solidFill>
              <a:latin typeface="Times New Roman"/>
              <a:ea typeface="Times New Roman"/>
              <a:cs typeface="Times New Roman"/>
              <a:sym typeface="Times New Roman"/>
            </a:endParaRPr>
          </a:p>
          <a:p>
            <a:pPr marL="0" lvl="0" indent="0" algn="just" rtl="0">
              <a:spcBef>
                <a:spcPts val="1200"/>
              </a:spcBef>
              <a:spcAft>
                <a:spcPts val="400"/>
              </a:spcAft>
              <a:buNone/>
            </a:pPr>
            <a:endParaRP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93"/>
          <p:cNvSpPr txBox="1">
            <a:spLocks noGrp="1"/>
          </p:cNvSpPr>
          <p:nvPr>
            <p:ph type="title"/>
          </p:nvPr>
        </p:nvSpPr>
        <p:spPr>
          <a:xfrm>
            <a:off x="424925" y="315900"/>
            <a:ext cx="8407500" cy="568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3000"/>
              <a:buNone/>
            </a:pPr>
            <a:r>
              <a:rPr lang="en" dirty="0"/>
              <a:t>EVALUATION Metrics</a:t>
            </a:r>
            <a:br>
              <a:rPr lang="en" dirty="0"/>
            </a:br>
            <a:br>
              <a:rPr lang="en" dirty="0"/>
            </a:br>
            <a:endParaRPr sz="1200" dirty="0"/>
          </a:p>
        </p:txBody>
      </p:sp>
      <p:sp>
        <p:nvSpPr>
          <p:cNvPr id="1327" name="Google Shape;1327;p93"/>
          <p:cNvSpPr txBox="1"/>
          <p:nvPr/>
        </p:nvSpPr>
        <p:spPr>
          <a:xfrm>
            <a:off x="424925" y="1205569"/>
            <a:ext cx="8072700" cy="2538613"/>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Font typeface="Times New Roman"/>
              <a:buChar char="❏"/>
            </a:pPr>
            <a:r>
              <a:rPr lang="en" sz="1600" b="1" dirty="0">
                <a:latin typeface="Times New Roman"/>
                <a:ea typeface="Times New Roman"/>
                <a:cs typeface="Times New Roman"/>
                <a:sym typeface="Times New Roman"/>
              </a:rPr>
              <a:t>DOCUMENT CLUSTERING EVALUATION:</a:t>
            </a:r>
            <a:endParaRPr sz="1600" b="1" dirty="0">
              <a:latin typeface="Times New Roman"/>
              <a:ea typeface="Times New Roman"/>
              <a:cs typeface="Times New Roman"/>
              <a:sym typeface="Times New Roman"/>
            </a:endParaRPr>
          </a:p>
          <a:p>
            <a:pPr marL="914400" lvl="1" indent="-330200" algn="just" rtl="0">
              <a:lnSpc>
                <a:spcPct val="106999"/>
              </a:lnSpc>
              <a:spcBef>
                <a:spcPts val="0"/>
              </a:spcBef>
              <a:spcAft>
                <a:spcPts val="0"/>
              </a:spcAft>
              <a:buSzPts val="1600"/>
              <a:buFont typeface="Times New Roman"/>
              <a:buChar char="❏"/>
            </a:pPr>
            <a:r>
              <a:rPr lang="en" sz="1600" dirty="0">
                <a:latin typeface="Times New Roman"/>
                <a:ea typeface="Times New Roman"/>
                <a:cs typeface="Times New Roman"/>
                <a:sym typeface="Times New Roman"/>
              </a:rPr>
              <a:t>Purity (A form of accuracy measure ranging from 0-1. Purity of 1 is desired.)</a:t>
            </a:r>
            <a:endParaRPr sz="1600" dirty="0">
              <a:latin typeface="Times New Roman"/>
              <a:ea typeface="Times New Roman"/>
              <a:cs typeface="Times New Roman"/>
              <a:sym typeface="Times New Roman"/>
            </a:endParaRPr>
          </a:p>
          <a:p>
            <a:pPr marL="914400" lvl="1" indent="-330200" algn="just" rtl="0">
              <a:lnSpc>
                <a:spcPct val="106999"/>
              </a:lnSpc>
              <a:spcBef>
                <a:spcPts val="0"/>
              </a:spcBef>
              <a:spcAft>
                <a:spcPts val="0"/>
              </a:spcAft>
              <a:buSzPts val="1600"/>
              <a:buFont typeface="Times New Roman"/>
              <a:buChar char="❏"/>
            </a:pPr>
            <a:r>
              <a:rPr lang="en" sz="1600" dirty="0">
                <a:latin typeface="Times New Roman"/>
                <a:ea typeface="Times New Roman"/>
                <a:cs typeface="Times New Roman"/>
                <a:sym typeface="Times New Roman"/>
              </a:rPr>
              <a:t>Normalized Mutual Information (NMI) (A Confidence measure of Clustering)</a:t>
            </a:r>
            <a:endParaRPr sz="1600" dirty="0">
              <a:latin typeface="Times New Roman"/>
              <a:ea typeface="Times New Roman"/>
              <a:cs typeface="Times New Roman"/>
              <a:sym typeface="Times New Roman"/>
            </a:endParaRPr>
          </a:p>
          <a:p>
            <a:pPr marL="914400" lvl="1" indent="-330200" algn="just" rtl="0">
              <a:lnSpc>
                <a:spcPct val="106999"/>
              </a:lnSpc>
              <a:spcBef>
                <a:spcPts val="0"/>
              </a:spcBef>
              <a:spcAft>
                <a:spcPts val="0"/>
              </a:spcAft>
              <a:buSzPts val="1600"/>
              <a:buFont typeface="Times New Roman"/>
              <a:buChar char="❏"/>
            </a:pPr>
            <a:r>
              <a:rPr lang="en" sz="1600" dirty="0">
                <a:latin typeface="Times New Roman"/>
                <a:ea typeface="Times New Roman"/>
                <a:cs typeface="Times New Roman"/>
                <a:sym typeface="Times New Roman"/>
              </a:rPr>
              <a:t>Rand Index (Builds a Confusion Matrix with equal weight to FP and FN)</a:t>
            </a:r>
          </a:p>
          <a:p>
            <a:pPr marL="584200" lvl="1" algn="just" rtl="0">
              <a:lnSpc>
                <a:spcPct val="106999"/>
              </a:lnSpc>
              <a:spcBef>
                <a:spcPts val="0"/>
              </a:spcBef>
              <a:spcAft>
                <a:spcPts val="0"/>
              </a:spcAft>
              <a:buSzPts val="1600"/>
            </a:pPr>
            <a:endParaRPr lang="en-US" sz="1600" dirty="0">
              <a:latin typeface="Times New Roman"/>
              <a:ea typeface="Times New Roman"/>
              <a:cs typeface="Times New Roman"/>
              <a:sym typeface="Times New Roman"/>
            </a:endParaRPr>
          </a:p>
          <a:p>
            <a:pPr marL="457200" lvl="0" indent="-330200" algn="just" rtl="0">
              <a:lnSpc>
                <a:spcPct val="106999"/>
              </a:lnSpc>
              <a:spcBef>
                <a:spcPts val="0"/>
              </a:spcBef>
              <a:spcAft>
                <a:spcPts val="0"/>
              </a:spcAft>
              <a:buSzPts val="1600"/>
              <a:buFont typeface="Times New Roman"/>
              <a:buChar char="❏"/>
            </a:pPr>
            <a:r>
              <a:rPr lang="en-US" sz="1600" b="1" dirty="0">
                <a:latin typeface="Times New Roman"/>
                <a:ea typeface="Times New Roman"/>
                <a:cs typeface="Times New Roman"/>
                <a:sym typeface="Times New Roman"/>
              </a:rPr>
              <a:t>DOCUMENT SUMMARIZATION EVALUATION:</a:t>
            </a:r>
          </a:p>
          <a:p>
            <a:pPr marL="914400" lvl="1" indent="-330200" algn="just" rtl="0">
              <a:lnSpc>
                <a:spcPct val="106999"/>
              </a:lnSpc>
              <a:spcBef>
                <a:spcPts val="0"/>
              </a:spcBef>
              <a:spcAft>
                <a:spcPts val="0"/>
              </a:spcAft>
              <a:buSzPts val="1600"/>
              <a:buFont typeface="Times New Roman"/>
              <a:buChar char="❏"/>
            </a:pPr>
            <a:r>
              <a:rPr lang="en" sz="1600" dirty="0">
                <a:latin typeface="Times New Roman"/>
                <a:ea typeface="Times New Roman"/>
                <a:cs typeface="Times New Roman"/>
                <a:sym typeface="Times New Roman"/>
              </a:rPr>
              <a:t>Similarity Measure with SOTA Summarization Model (Distance Scores, Similarity Score. A qualitative measure of the summarization in comparison with the SOTA Models)</a:t>
            </a:r>
            <a:endParaRPr sz="1200" b="1"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56C827-9880-674E-BEF1-3046B5781AC9}"/>
              </a:ext>
            </a:extLst>
          </p:cNvPr>
          <p:cNvSpPr>
            <a:spLocks noGrp="1"/>
          </p:cNvSpPr>
          <p:nvPr>
            <p:ph type="body" idx="1"/>
          </p:nvPr>
        </p:nvSpPr>
        <p:spPr>
          <a:xfrm>
            <a:off x="429875" y="1337480"/>
            <a:ext cx="8289300" cy="3489969"/>
          </a:xfrm>
        </p:spPr>
        <p:txBody>
          <a:bodyPr/>
          <a:lstStyle/>
          <a:p>
            <a:endParaRPr lang="en-US" dirty="0"/>
          </a:p>
        </p:txBody>
      </p:sp>
      <p:sp>
        <p:nvSpPr>
          <p:cNvPr id="3" name="Title 2">
            <a:extLst>
              <a:ext uri="{FF2B5EF4-FFF2-40B4-BE49-F238E27FC236}">
                <a16:creationId xmlns:a16="http://schemas.microsoft.com/office/drawing/2014/main" id="{18C6DB11-85A8-BA49-BCD0-9B97506F6450}"/>
              </a:ext>
            </a:extLst>
          </p:cNvPr>
          <p:cNvSpPr>
            <a:spLocks noGrp="1"/>
          </p:cNvSpPr>
          <p:nvPr>
            <p:ph type="title"/>
          </p:nvPr>
        </p:nvSpPr>
        <p:spPr/>
        <p:txBody>
          <a:bodyPr/>
          <a:lstStyle/>
          <a:p>
            <a:r>
              <a:rPr lang="en" sz="2400" dirty="0"/>
              <a:t>EVALUATION (Document clustering Purity)</a:t>
            </a:r>
            <a:endParaRPr lang="en-US" sz="2400" dirty="0"/>
          </a:p>
        </p:txBody>
      </p:sp>
      <p:pic>
        <p:nvPicPr>
          <p:cNvPr id="9" name="Picture 8" descr="Text, table&#10;&#10;Description automatically generated">
            <a:extLst>
              <a:ext uri="{FF2B5EF4-FFF2-40B4-BE49-F238E27FC236}">
                <a16:creationId xmlns:a16="http://schemas.microsoft.com/office/drawing/2014/main" id="{1AB3FC57-032B-D747-86DA-79A12ACBBF01}"/>
              </a:ext>
            </a:extLst>
          </p:cNvPr>
          <p:cNvPicPr>
            <a:picLocks noChangeAspect="1"/>
          </p:cNvPicPr>
          <p:nvPr/>
        </p:nvPicPr>
        <p:blipFill>
          <a:blip r:embed="rId2"/>
          <a:stretch>
            <a:fillRect/>
          </a:stretch>
        </p:blipFill>
        <p:spPr>
          <a:xfrm>
            <a:off x="424825" y="948530"/>
            <a:ext cx="6261100" cy="3594100"/>
          </a:xfrm>
          <a:prstGeom prst="rect">
            <a:avLst/>
          </a:prstGeom>
        </p:spPr>
      </p:pic>
    </p:spTree>
    <p:extLst>
      <p:ext uri="{BB962C8B-B14F-4D97-AF65-F5344CB8AC3E}">
        <p14:creationId xmlns:p14="http://schemas.microsoft.com/office/powerpoint/2010/main" val="3051726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56C827-9880-674E-BEF1-3046B5781AC9}"/>
              </a:ext>
            </a:extLst>
          </p:cNvPr>
          <p:cNvSpPr>
            <a:spLocks noGrp="1"/>
          </p:cNvSpPr>
          <p:nvPr>
            <p:ph type="body" idx="1"/>
          </p:nvPr>
        </p:nvSpPr>
        <p:spPr>
          <a:xfrm>
            <a:off x="424823" y="884100"/>
            <a:ext cx="8289300" cy="3489969"/>
          </a:xfrm>
        </p:spPr>
        <p:txBody>
          <a:bodyPr/>
          <a:lstStyle/>
          <a:p>
            <a:r>
              <a:rPr lang="en-US" dirty="0"/>
              <a:t>Rand Index:</a:t>
            </a:r>
          </a:p>
        </p:txBody>
      </p:sp>
      <p:sp>
        <p:nvSpPr>
          <p:cNvPr id="3" name="Title 2">
            <a:extLst>
              <a:ext uri="{FF2B5EF4-FFF2-40B4-BE49-F238E27FC236}">
                <a16:creationId xmlns:a16="http://schemas.microsoft.com/office/drawing/2014/main" id="{18C6DB11-85A8-BA49-BCD0-9B97506F6450}"/>
              </a:ext>
            </a:extLst>
          </p:cNvPr>
          <p:cNvSpPr>
            <a:spLocks noGrp="1"/>
          </p:cNvSpPr>
          <p:nvPr>
            <p:ph type="title"/>
          </p:nvPr>
        </p:nvSpPr>
        <p:spPr/>
        <p:txBody>
          <a:bodyPr/>
          <a:lstStyle/>
          <a:p>
            <a:r>
              <a:rPr lang="en" sz="2400" dirty="0"/>
              <a:t>EVALUATION (Document clustering RAND Index, NMI)</a:t>
            </a:r>
            <a:endParaRPr lang="en-US" sz="2400" dirty="0"/>
          </a:p>
        </p:txBody>
      </p:sp>
      <p:pic>
        <p:nvPicPr>
          <p:cNvPr id="5" name="Picture 4" descr="Graphical user interface, text, application, email, website&#10;&#10;Description automatically generated">
            <a:extLst>
              <a:ext uri="{FF2B5EF4-FFF2-40B4-BE49-F238E27FC236}">
                <a16:creationId xmlns:a16="http://schemas.microsoft.com/office/drawing/2014/main" id="{7DE6649A-BDDD-404F-BD95-922BB17DD150}"/>
              </a:ext>
            </a:extLst>
          </p:cNvPr>
          <p:cNvPicPr>
            <a:picLocks noChangeAspect="1"/>
          </p:cNvPicPr>
          <p:nvPr/>
        </p:nvPicPr>
        <p:blipFill>
          <a:blip r:embed="rId2"/>
          <a:stretch>
            <a:fillRect/>
          </a:stretch>
        </p:blipFill>
        <p:spPr>
          <a:xfrm>
            <a:off x="424823" y="1236590"/>
            <a:ext cx="8289300" cy="117729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2D896801-30D5-E641-8DA1-000BA47FE96E}"/>
              </a:ext>
            </a:extLst>
          </p:cNvPr>
          <p:cNvPicPr>
            <a:picLocks noChangeAspect="1"/>
          </p:cNvPicPr>
          <p:nvPr/>
        </p:nvPicPr>
        <p:blipFill>
          <a:blip r:embed="rId3"/>
          <a:stretch>
            <a:fillRect/>
          </a:stretch>
        </p:blipFill>
        <p:spPr>
          <a:xfrm>
            <a:off x="424824" y="2982080"/>
            <a:ext cx="8289299" cy="1131570"/>
          </a:xfrm>
          <a:prstGeom prst="rect">
            <a:avLst/>
          </a:prstGeom>
        </p:spPr>
      </p:pic>
      <p:sp>
        <p:nvSpPr>
          <p:cNvPr id="8" name="TextBox 7">
            <a:extLst>
              <a:ext uri="{FF2B5EF4-FFF2-40B4-BE49-F238E27FC236}">
                <a16:creationId xmlns:a16="http://schemas.microsoft.com/office/drawing/2014/main" id="{9B6944CD-B86C-E84D-B862-B6E8B9676830}"/>
              </a:ext>
            </a:extLst>
          </p:cNvPr>
          <p:cNvSpPr txBox="1"/>
          <p:nvPr/>
        </p:nvSpPr>
        <p:spPr>
          <a:xfrm>
            <a:off x="429877" y="2571750"/>
            <a:ext cx="2621230" cy="307777"/>
          </a:xfrm>
          <a:prstGeom prst="rect">
            <a:avLst/>
          </a:prstGeom>
          <a:noFill/>
        </p:spPr>
        <p:txBody>
          <a:bodyPr wrap="none" rtlCol="0">
            <a:spAutoFit/>
          </a:bodyPr>
          <a:lstStyle/>
          <a:p>
            <a:r>
              <a:rPr lang="en-US" dirty="0"/>
              <a:t>Normalized Mutual Information</a:t>
            </a:r>
          </a:p>
        </p:txBody>
      </p:sp>
    </p:spTree>
    <p:extLst>
      <p:ext uri="{BB962C8B-B14F-4D97-AF65-F5344CB8AC3E}">
        <p14:creationId xmlns:p14="http://schemas.microsoft.com/office/powerpoint/2010/main" val="3720263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AB193-CBB9-9146-BB3A-F6EC7AEDAD1C}"/>
              </a:ext>
            </a:extLst>
          </p:cNvPr>
          <p:cNvSpPr>
            <a:spLocks noGrp="1"/>
          </p:cNvSpPr>
          <p:nvPr>
            <p:ph type="title"/>
          </p:nvPr>
        </p:nvSpPr>
        <p:spPr/>
        <p:txBody>
          <a:bodyPr/>
          <a:lstStyle/>
          <a:p>
            <a:r>
              <a:rPr lang="en" dirty="0"/>
              <a:t>Data Visualization</a:t>
            </a:r>
            <a:endParaRPr lang="en-US" dirty="0"/>
          </a:p>
        </p:txBody>
      </p:sp>
      <p:pic>
        <p:nvPicPr>
          <p:cNvPr id="1026" name="Picture 2">
            <a:extLst>
              <a:ext uri="{FF2B5EF4-FFF2-40B4-BE49-F238E27FC236}">
                <a16:creationId xmlns:a16="http://schemas.microsoft.com/office/drawing/2014/main" id="{5D5DCB84-39EB-424E-8EC6-A7AF9D7EA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25" y="1265392"/>
            <a:ext cx="3764499" cy="29938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EEA1D93-48BD-1C4B-8C39-9134E045E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072" y="1265391"/>
            <a:ext cx="4922928" cy="299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0808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2 ASU Template Master (Official from the Hub)">
  <a:themeElements>
    <a:clrScheme name="ASU 2021 Color">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7474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903</Words>
  <Application>Microsoft Macintosh PowerPoint</Application>
  <PresentationFormat>On-screen Show (16:9)</PresentationFormat>
  <Paragraphs>123</Paragraphs>
  <Slides>14</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Söhne</vt:lpstr>
      <vt:lpstr>Times New Roman</vt:lpstr>
      <vt:lpstr>Trebuchet MS</vt:lpstr>
      <vt:lpstr>Wingdings</vt:lpstr>
      <vt:lpstr>Simple Light</vt:lpstr>
      <vt:lpstr>2022 ASU Template Master (Official from the Hub)</vt:lpstr>
      <vt:lpstr>P7: Document Clustering Summarization and Visualization</vt:lpstr>
      <vt:lpstr>Problem Definition</vt:lpstr>
      <vt:lpstr>System Architecture  </vt:lpstr>
      <vt:lpstr>Algorithms Used  </vt:lpstr>
      <vt:lpstr>Data Set description and pre-processing  </vt:lpstr>
      <vt:lpstr>EVALUATION Metrics  </vt:lpstr>
      <vt:lpstr>EVALUATION (Document clustering Purity)</vt:lpstr>
      <vt:lpstr>EVALUATION (Document clustering RAND Index, NMI)</vt:lpstr>
      <vt:lpstr>Data Visualization</vt:lpstr>
      <vt:lpstr>Data Visualization</vt:lpstr>
      <vt:lpstr>PROJECT TIMELINE     </vt:lpstr>
      <vt:lpstr>GITHUB REPO LINK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P7: Document Clustering Summarization and Visualization</dc:title>
  <cp:lastModifiedBy>Nagavenkata Jagan Chandanada (Student)</cp:lastModifiedBy>
  <cp:revision>4</cp:revision>
  <dcterms:modified xsi:type="dcterms:W3CDTF">2023-04-19T02:28:19Z</dcterms:modified>
</cp:coreProperties>
</file>